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4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2" r:id="rId1"/>
  </p:sldMasterIdLst>
  <p:notesMasterIdLst>
    <p:notesMasterId r:id="rId16"/>
  </p:notesMasterIdLst>
  <p:sldIdLst>
    <p:sldId id="256" r:id="rId2"/>
    <p:sldId id="267" r:id="rId3"/>
    <p:sldId id="258" r:id="rId4"/>
    <p:sldId id="257" r:id="rId5"/>
    <p:sldId id="263" r:id="rId6"/>
    <p:sldId id="264" r:id="rId7"/>
    <p:sldId id="268" r:id="rId8"/>
    <p:sldId id="269" r:id="rId9"/>
    <p:sldId id="266" r:id="rId10"/>
    <p:sldId id="271" r:id="rId11"/>
    <p:sldId id="270" r:id="rId12"/>
    <p:sldId id="272" r:id="rId13"/>
    <p:sldId id="273" r:id="rId14"/>
    <p:sldId id="274" r:id="rId15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Calibri Light" panose="020F0302020204030204" pitchFamily="34" charset="0"/>
      <p:regular r:id="rId21"/>
      <p:italic r:id="rId22"/>
    </p:embeddedFont>
    <p:embeddedFont>
      <p:font typeface="Copperplate Gothic Bold" panose="020E0705020206020404" pitchFamily="34" charset="77"/>
      <p:bold r:id="rId23"/>
    </p:embeddedFont>
    <p:embeddedFont>
      <p:font typeface="Titillium Web ExtraLight" pitchFamily="2" charset="77"/>
      <p:regular r:id="rId24"/>
      <p:bold r:id="rId25"/>
      <p:italic r:id="rId26"/>
      <p:boldItalic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A8F8DEB-9128-47DA-BBBF-D029CD5ED371}">
  <a:tblStyle styleId="{0A8F8DEB-9128-47DA-BBBF-D029CD5ED37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54"/>
  </p:normalViewPr>
  <p:slideViewPr>
    <p:cSldViewPr snapToGrid="0" snapToObjects="1">
      <p:cViewPr>
        <p:scale>
          <a:sx n="104" d="100"/>
          <a:sy n="104" d="100"/>
        </p:scale>
        <p:origin x="1880" y="8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>
              <a:outerShdw blurRad="254000" sx="102000" sy="102000" algn="ctr" rotWithShape="0">
                <a:prstClr val="black">
                  <a:alpha val="20000"/>
                </a:prstClr>
              </a:outerShdw>
            </a:effectLst>
          </c:spPr>
          <c:invertIfNegative val="0"/>
          <c:dPt>
            <c:idx val="0"/>
            <c:invertIfNegative val="0"/>
            <c:bubble3D val="0"/>
            <c:spPr>
              <a:solidFill>
                <a:srgbClr val="C00000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1618-DE41-8DAE-3ED41B376378}"/>
              </c:ext>
            </c:extLst>
          </c:dPt>
          <c:dPt>
            <c:idx val="1"/>
            <c:invertIfNegative val="0"/>
            <c:bubble3D val="0"/>
            <c:spPr>
              <a:solidFill>
                <a:schemeClr val="bg1">
                  <a:lumMod val="75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1618-DE41-8DAE-3ED41B376378}"/>
              </c:ext>
            </c:extLst>
          </c:dPt>
          <c:dPt>
            <c:idx val="2"/>
            <c:invertIfNegative val="0"/>
            <c:bubble3D val="0"/>
            <c:spPr>
              <a:solidFill>
                <a:srgbClr val="92D050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1618-DE41-8DAE-3ED41B376378}"/>
              </c:ext>
            </c:extLst>
          </c:dPt>
          <c:dLbls>
            <c:dLbl>
              <c:idx val="0"/>
              <c:spPr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baseline="0">
                      <a:solidFill>
                        <a:srgbClr val="C00000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1-1618-DE41-8DAE-3ED41B376378}"/>
                </c:ext>
              </c:extLst>
            </c:dLbl>
            <c:dLbl>
              <c:idx val="2"/>
              <c:spPr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baseline="0">
                      <a:solidFill>
                        <a:srgbClr val="00B050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5-1618-DE41-8DAE-3ED41B376378}"/>
                </c:ext>
              </c:extLst>
            </c:dLbl>
            <c:spPr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33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1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Sheet1!$N$8:$P$8</c:f>
              <c:strCache>
                <c:ptCount val="3"/>
                <c:pt idx="0">
                  <c:v>Negative</c:v>
                </c:pt>
                <c:pt idx="1">
                  <c:v>Neutral</c:v>
                </c:pt>
                <c:pt idx="2">
                  <c:v>Positive</c:v>
                </c:pt>
              </c:strCache>
            </c:strRef>
          </c:cat>
          <c:val>
            <c:numRef>
              <c:f>Sheet1!$N$9:$P$9</c:f>
              <c:numCache>
                <c:formatCode>0%</c:formatCode>
                <c:ptCount val="3"/>
                <c:pt idx="0">
                  <c:v>0.27898259299166833</c:v>
                </c:pt>
                <c:pt idx="1">
                  <c:v>0.38272654151427316</c:v>
                </c:pt>
                <c:pt idx="2">
                  <c:v>0.33829086549405857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1618-DE41-8DAE-3ED41B37637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axId val="1610586032"/>
        <c:axId val="1636777840"/>
      </c:barChart>
      <c:catAx>
        <c:axId val="161058603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36777840"/>
        <c:crosses val="autoZero"/>
        <c:auto val="1"/>
        <c:lblAlgn val="ctr"/>
        <c:lblOffset val="100"/>
        <c:noMultiLvlLbl val="0"/>
      </c:catAx>
      <c:valAx>
        <c:axId val="1636777840"/>
        <c:scaling>
          <c:orientation val="minMax"/>
        </c:scaling>
        <c:delete val="0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0%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105860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EABD-5048-807A-5E9763FCDD1C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EABD-5048-807A-5E9763FCDD1C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EABD-5048-807A-5E9763FCDD1C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EABD-5048-807A-5E9763FCDD1C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9-EABD-5048-807A-5E9763FCDD1C}"/>
              </c:ext>
            </c:extLst>
          </c:dPt>
          <c:dLbls>
            <c:spPr>
              <a:pattFill prst="pct75">
                <a:fgClr>
                  <a:schemeClr val="dk1">
                    <a:lumMod val="75000"/>
                    <a:lumOff val="25000"/>
                  </a:schemeClr>
                </a:fgClr>
                <a:bgClr>
                  <a:schemeClr val="dk1">
                    <a:lumMod val="65000"/>
                    <a:lumOff val="35000"/>
                  </a:scheme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33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Sheet1!$H$18:$H$22</c:f>
              <c:strCache>
                <c:ptCount val="5"/>
                <c:pt idx="0">
                  <c:v>Others</c:v>
                </c:pt>
                <c:pt idx="1">
                  <c:v>iPhone</c:v>
                </c:pt>
                <c:pt idx="2">
                  <c:v>iPad</c:v>
                </c:pt>
                <c:pt idx="3">
                  <c:v>Web</c:v>
                </c:pt>
                <c:pt idx="4">
                  <c:v>Android</c:v>
                </c:pt>
              </c:strCache>
            </c:strRef>
          </c:cat>
          <c:val>
            <c:numRef>
              <c:f>Sheet1!$I$18:$I$22</c:f>
              <c:numCache>
                <c:formatCode>0.0%</c:formatCode>
                <c:ptCount val="5"/>
                <c:pt idx="0">
                  <c:v>3.2036786912115096E-2</c:v>
                </c:pt>
                <c:pt idx="1">
                  <c:v>0.38010107295160334</c:v>
                </c:pt>
                <c:pt idx="2">
                  <c:v>5.4330505516519204E-2</c:v>
                </c:pt>
                <c:pt idx="3">
                  <c:v>0.23677780644378008</c:v>
                </c:pt>
                <c:pt idx="4">
                  <c:v>0.29675382817598228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EABD-5048-807A-5E9763FCDD1C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r"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Sheet1!$B$8</c:f>
              <c:strCache>
                <c:ptCount val="1"/>
                <c:pt idx="0">
                  <c:v>Negative</c:v>
                </c:pt>
              </c:strCache>
            </c:strRef>
          </c:tx>
          <c:spPr>
            <a:solidFill>
              <a:srgbClr val="C00000"/>
            </a:solidFill>
            <a:ln>
              <a:noFill/>
            </a:ln>
            <a:effectLst/>
          </c:spPr>
          <c:invertIfNegative val="0"/>
          <c:cat>
            <c:strRef>
              <c:f>Sheet1!$C$7:$H$7</c:f>
              <c:strCache>
                <c:ptCount val="6"/>
                <c:pt idx="0">
                  <c:v>Andrew_Yang</c:v>
                </c:pt>
                <c:pt idx="1">
                  <c:v>Bernie_Sanders</c:v>
                </c:pt>
                <c:pt idx="2">
                  <c:v>Cory_Booker</c:v>
                </c:pt>
                <c:pt idx="3">
                  <c:v>Elizabeth_Warren</c:v>
                </c:pt>
                <c:pt idx="4">
                  <c:v>Joe_Biden</c:v>
                </c:pt>
                <c:pt idx="5">
                  <c:v>Pete_Buttigieg</c:v>
                </c:pt>
              </c:strCache>
            </c:strRef>
          </c:cat>
          <c:val>
            <c:numRef>
              <c:f>Sheet1!$C$8:$H$8</c:f>
              <c:numCache>
                <c:formatCode>0%</c:formatCode>
                <c:ptCount val="6"/>
                <c:pt idx="0">
                  <c:v>0.18984032122513775</c:v>
                </c:pt>
                <c:pt idx="1">
                  <c:v>0.28740941307637174</c:v>
                </c:pt>
                <c:pt idx="2">
                  <c:v>0.16459016393442624</c:v>
                </c:pt>
                <c:pt idx="3">
                  <c:v>0.36666243171134544</c:v>
                </c:pt>
                <c:pt idx="4">
                  <c:v>0.36702252006545627</c:v>
                </c:pt>
                <c:pt idx="5">
                  <c:v>0.25372769494011244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103-6944-9571-4FFAADB35603}"/>
            </c:ext>
          </c:extLst>
        </c:ser>
        <c:ser>
          <c:idx val="1"/>
          <c:order val="1"/>
          <c:tx>
            <c:strRef>
              <c:f>Sheet1!$B$9</c:f>
              <c:strCache>
                <c:ptCount val="1"/>
                <c:pt idx="0">
                  <c:v>Neutral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Sheet1!$C$7:$H$7</c:f>
              <c:strCache>
                <c:ptCount val="6"/>
                <c:pt idx="0">
                  <c:v>Andrew_Yang</c:v>
                </c:pt>
                <c:pt idx="1">
                  <c:v>Bernie_Sanders</c:v>
                </c:pt>
                <c:pt idx="2">
                  <c:v>Cory_Booker</c:v>
                </c:pt>
                <c:pt idx="3">
                  <c:v>Elizabeth_Warren</c:v>
                </c:pt>
                <c:pt idx="4">
                  <c:v>Joe_Biden</c:v>
                </c:pt>
                <c:pt idx="5">
                  <c:v>Pete_Buttigieg</c:v>
                </c:pt>
              </c:strCache>
            </c:strRef>
          </c:cat>
          <c:val>
            <c:numRef>
              <c:f>Sheet1!$C$9:$H$9</c:f>
              <c:numCache>
                <c:formatCode>0%</c:formatCode>
                <c:ptCount val="6"/>
                <c:pt idx="0">
                  <c:v>0.39564851993650202</c:v>
                </c:pt>
                <c:pt idx="1">
                  <c:v>0.37771760770884766</c:v>
                </c:pt>
                <c:pt idx="2">
                  <c:v>0.37901639344262295</c:v>
                </c:pt>
                <c:pt idx="3">
                  <c:v>0.3469698894676661</c:v>
                </c:pt>
                <c:pt idx="4">
                  <c:v>0.37871113535416506</c:v>
                </c:pt>
                <c:pt idx="5">
                  <c:v>0.37692495722317282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103-6944-9571-4FFAADB35603}"/>
            </c:ext>
          </c:extLst>
        </c:ser>
        <c:ser>
          <c:idx val="2"/>
          <c:order val="2"/>
          <c:tx>
            <c:strRef>
              <c:f>Sheet1!$B$10</c:f>
              <c:strCache>
                <c:ptCount val="1"/>
                <c:pt idx="0">
                  <c:v>Positive</c:v>
                </c:pt>
              </c:strCache>
            </c:strRef>
          </c:tx>
          <c:spPr>
            <a:solidFill>
              <a:srgbClr val="92D050"/>
            </a:solidFill>
            <a:ln>
              <a:noFill/>
            </a:ln>
            <a:effectLst/>
          </c:spPr>
          <c:invertIfNegative val="0"/>
          <c:cat>
            <c:strRef>
              <c:f>Sheet1!$C$7:$H$7</c:f>
              <c:strCache>
                <c:ptCount val="6"/>
                <c:pt idx="0">
                  <c:v>Andrew_Yang</c:v>
                </c:pt>
                <c:pt idx="1">
                  <c:v>Bernie_Sanders</c:v>
                </c:pt>
                <c:pt idx="2">
                  <c:v>Cory_Booker</c:v>
                </c:pt>
                <c:pt idx="3">
                  <c:v>Elizabeth_Warren</c:v>
                </c:pt>
                <c:pt idx="4">
                  <c:v>Joe_Biden</c:v>
                </c:pt>
                <c:pt idx="5">
                  <c:v>Pete_Buttigieg</c:v>
                </c:pt>
              </c:strCache>
            </c:strRef>
          </c:cat>
          <c:val>
            <c:numRef>
              <c:f>Sheet1!$C$10:$H$10</c:f>
              <c:numCache>
                <c:formatCode>0%</c:formatCode>
                <c:ptCount val="6"/>
                <c:pt idx="0">
                  <c:v>0.41451115883836026</c:v>
                </c:pt>
                <c:pt idx="1">
                  <c:v>0.3348729792147806</c:v>
                </c:pt>
                <c:pt idx="2">
                  <c:v>0.45639344262295084</c:v>
                </c:pt>
                <c:pt idx="3">
                  <c:v>0.28636767882098846</c:v>
                </c:pt>
                <c:pt idx="4">
                  <c:v>0.25426634458037872</c:v>
                </c:pt>
                <c:pt idx="5">
                  <c:v>0.36934734783671475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103-6944-9571-4FFAADB3560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820117375"/>
        <c:axId val="1777488399"/>
      </c:barChart>
      <c:catAx>
        <c:axId val="1820117375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77488399"/>
        <c:crosses val="autoZero"/>
        <c:auto val="1"/>
        <c:lblAlgn val="ctr"/>
        <c:lblOffset val="100"/>
        <c:noMultiLvlLbl val="0"/>
      </c:catAx>
      <c:valAx>
        <c:axId val="1777488399"/>
        <c:scaling>
          <c:orientation val="minMax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2011737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31750" cmpd="tri">
      <a:solidFill>
        <a:schemeClr val="tx1">
          <a:alpha val="50000"/>
        </a:schemeClr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64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diagrams/_rels/data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svg"/><Relationship Id="rId1" Type="http://schemas.openxmlformats.org/officeDocument/2006/relationships/image" Target="../media/image29.png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10" Type="http://schemas.openxmlformats.org/officeDocument/2006/relationships/image" Target="../media/image38.svg"/><Relationship Id="rId4" Type="http://schemas.openxmlformats.org/officeDocument/2006/relationships/image" Target="../media/image32.svg"/><Relationship Id="rId9" Type="http://schemas.openxmlformats.org/officeDocument/2006/relationships/image" Target="../media/image37.png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svg"/><Relationship Id="rId1" Type="http://schemas.openxmlformats.org/officeDocument/2006/relationships/image" Target="../media/image39.png"/><Relationship Id="rId6" Type="http://schemas.openxmlformats.org/officeDocument/2006/relationships/image" Target="../media/image44.svg"/><Relationship Id="rId5" Type="http://schemas.openxmlformats.org/officeDocument/2006/relationships/image" Target="../media/image43.png"/><Relationship Id="rId4" Type="http://schemas.openxmlformats.org/officeDocument/2006/relationships/image" Target="../media/image42.svg"/></Relationships>
</file>

<file path=ppt/diagrams/_rels/data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svg"/><Relationship Id="rId1" Type="http://schemas.openxmlformats.org/officeDocument/2006/relationships/image" Target="../media/image47.png"/><Relationship Id="rId4" Type="http://schemas.openxmlformats.org/officeDocument/2006/relationships/image" Target="../media/image50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diagrams/_rels/drawing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svg"/><Relationship Id="rId1" Type="http://schemas.openxmlformats.org/officeDocument/2006/relationships/image" Target="../media/image29.png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10" Type="http://schemas.openxmlformats.org/officeDocument/2006/relationships/image" Target="../media/image38.svg"/><Relationship Id="rId4" Type="http://schemas.openxmlformats.org/officeDocument/2006/relationships/image" Target="../media/image32.svg"/><Relationship Id="rId9" Type="http://schemas.openxmlformats.org/officeDocument/2006/relationships/image" Target="../media/image37.pn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svg"/><Relationship Id="rId1" Type="http://schemas.openxmlformats.org/officeDocument/2006/relationships/image" Target="../media/image39.png"/><Relationship Id="rId6" Type="http://schemas.openxmlformats.org/officeDocument/2006/relationships/image" Target="../media/image44.svg"/><Relationship Id="rId5" Type="http://schemas.openxmlformats.org/officeDocument/2006/relationships/image" Target="../media/image43.png"/><Relationship Id="rId4" Type="http://schemas.openxmlformats.org/officeDocument/2006/relationships/image" Target="../media/image42.svg"/></Relationships>
</file>

<file path=ppt/diagrams/_rels/drawing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svg"/><Relationship Id="rId1" Type="http://schemas.openxmlformats.org/officeDocument/2006/relationships/image" Target="../media/image47.png"/><Relationship Id="rId4" Type="http://schemas.openxmlformats.org/officeDocument/2006/relationships/image" Target="../media/image5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B29040A-15B8-41FB-90AE-36F94322AEFC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E37F95CF-F41E-49EF-B656-7B506DB97C7D}">
      <dgm:prSet custT="1"/>
      <dgm:spPr/>
      <dgm:t>
        <a:bodyPr/>
        <a:lstStyle/>
        <a:p>
          <a:r>
            <a:rPr lang="en-US" sz="1400"/>
            <a:t>To determine the Sentiments for each of the 6 candidates</a:t>
          </a:r>
        </a:p>
      </dgm:t>
    </dgm:pt>
    <dgm:pt modelId="{B30B71DD-9FAA-4DA7-9C1D-35E13FAEE01F}" type="parTrans" cxnId="{3B221732-8AB2-4B55-AA50-368E39C325AA}">
      <dgm:prSet/>
      <dgm:spPr/>
      <dgm:t>
        <a:bodyPr/>
        <a:lstStyle/>
        <a:p>
          <a:endParaRPr lang="en-US" sz="2000"/>
        </a:p>
      </dgm:t>
    </dgm:pt>
    <dgm:pt modelId="{AC05358E-BE41-4565-92A4-B3FC069A235F}" type="sibTrans" cxnId="{3B221732-8AB2-4B55-AA50-368E39C325AA}">
      <dgm:prSet/>
      <dgm:spPr/>
      <dgm:t>
        <a:bodyPr/>
        <a:lstStyle/>
        <a:p>
          <a:endParaRPr lang="en-US" sz="2000"/>
        </a:p>
      </dgm:t>
    </dgm:pt>
    <dgm:pt modelId="{9756C792-4122-4C6B-A0EC-500881A15D05}">
      <dgm:prSet custT="1"/>
      <dgm:spPr/>
      <dgm:t>
        <a:bodyPr/>
        <a:lstStyle/>
        <a:p>
          <a:r>
            <a:rPr lang="en-US" sz="1400"/>
            <a:t>To check whether sentiments from tweets are biased to a device or not.</a:t>
          </a:r>
        </a:p>
      </dgm:t>
    </dgm:pt>
    <dgm:pt modelId="{7B509171-F49B-4F2C-89D4-863733273A81}" type="parTrans" cxnId="{324FC911-30E2-40EE-8122-8E21710AEE89}">
      <dgm:prSet/>
      <dgm:spPr/>
      <dgm:t>
        <a:bodyPr/>
        <a:lstStyle/>
        <a:p>
          <a:endParaRPr lang="en-US" sz="2000"/>
        </a:p>
      </dgm:t>
    </dgm:pt>
    <dgm:pt modelId="{19507C11-ACB1-4C7A-9868-7A72E59273B3}" type="sibTrans" cxnId="{324FC911-30E2-40EE-8122-8E21710AEE89}">
      <dgm:prSet/>
      <dgm:spPr/>
      <dgm:t>
        <a:bodyPr/>
        <a:lstStyle/>
        <a:p>
          <a:endParaRPr lang="en-US" sz="2000"/>
        </a:p>
      </dgm:t>
    </dgm:pt>
    <dgm:pt modelId="{A52E190C-482F-4839-9B9E-D57CFB48E329}">
      <dgm:prSet custT="1"/>
      <dgm:spPr/>
      <dgm:t>
        <a:bodyPr/>
        <a:lstStyle/>
        <a:p>
          <a:r>
            <a:rPr lang="en-US" sz="1400" dirty="0"/>
            <a:t>To determine state wise sentiments distributions for candidates.</a:t>
          </a:r>
        </a:p>
      </dgm:t>
    </dgm:pt>
    <dgm:pt modelId="{F24AEF10-80EA-4ECA-B541-C9519475CE21}" type="parTrans" cxnId="{F48981DD-CDB4-40D4-8ADE-1FAD6BA12479}">
      <dgm:prSet/>
      <dgm:spPr/>
      <dgm:t>
        <a:bodyPr/>
        <a:lstStyle/>
        <a:p>
          <a:endParaRPr lang="en-US" sz="2000"/>
        </a:p>
      </dgm:t>
    </dgm:pt>
    <dgm:pt modelId="{4A32B5F9-D809-4A94-850E-981F898B44F0}" type="sibTrans" cxnId="{F48981DD-CDB4-40D4-8ADE-1FAD6BA12479}">
      <dgm:prSet/>
      <dgm:spPr/>
      <dgm:t>
        <a:bodyPr/>
        <a:lstStyle/>
        <a:p>
          <a:endParaRPr lang="en-US" sz="2000"/>
        </a:p>
      </dgm:t>
    </dgm:pt>
    <dgm:pt modelId="{AB111455-F1CF-4594-9711-85F73BF38A03}">
      <dgm:prSet custT="1"/>
      <dgm:spPr/>
      <dgm:t>
        <a:bodyPr/>
        <a:lstStyle/>
        <a:p>
          <a:r>
            <a:rPr lang="en-US" sz="1400"/>
            <a:t>Compare sentiment analysis using two different methods</a:t>
          </a:r>
        </a:p>
      </dgm:t>
    </dgm:pt>
    <dgm:pt modelId="{8BA76B36-2F0E-4919-A9FA-254EA0DE52B5}" type="parTrans" cxnId="{4935DF5E-A81C-4640-AD44-982CD193CC87}">
      <dgm:prSet/>
      <dgm:spPr/>
      <dgm:t>
        <a:bodyPr/>
        <a:lstStyle/>
        <a:p>
          <a:endParaRPr lang="en-US" sz="2000"/>
        </a:p>
      </dgm:t>
    </dgm:pt>
    <dgm:pt modelId="{8B1ED299-7C97-4D88-AF34-0BBA5BB27FD4}" type="sibTrans" cxnId="{4935DF5E-A81C-4640-AD44-982CD193CC87}">
      <dgm:prSet/>
      <dgm:spPr/>
      <dgm:t>
        <a:bodyPr/>
        <a:lstStyle/>
        <a:p>
          <a:endParaRPr lang="en-US" sz="2000"/>
        </a:p>
      </dgm:t>
    </dgm:pt>
    <dgm:pt modelId="{D8549797-92A7-4D0F-8426-9245BD71A0CC}" type="pres">
      <dgm:prSet presAssocID="{FB29040A-15B8-41FB-90AE-36F94322AEFC}" presName="root" presStyleCnt="0">
        <dgm:presLayoutVars>
          <dgm:dir/>
          <dgm:resizeHandles val="exact"/>
        </dgm:presLayoutVars>
      </dgm:prSet>
      <dgm:spPr/>
    </dgm:pt>
    <dgm:pt modelId="{B342F9D8-CE48-4A5F-B2EF-3DCDE3C8EFDF}" type="pres">
      <dgm:prSet presAssocID="{E37F95CF-F41E-49EF-B656-7B506DB97C7D}" presName="compNode" presStyleCnt="0"/>
      <dgm:spPr/>
    </dgm:pt>
    <dgm:pt modelId="{01FE7735-B29D-48AD-82FD-292545287A83}" type="pres">
      <dgm:prSet presAssocID="{E37F95CF-F41E-49EF-B656-7B506DB97C7D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rget Audience"/>
        </a:ext>
      </dgm:extLst>
    </dgm:pt>
    <dgm:pt modelId="{ED01E9B1-2569-4608-A5B4-408DD7E16B93}" type="pres">
      <dgm:prSet presAssocID="{E37F95CF-F41E-49EF-B656-7B506DB97C7D}" presName="spaceRect" presStyleCnt="0"/>
      <dgm:spPr/>
    </dgm:pt>
    <dgm:pt modelId="{3A134597-8FAF-4405-B66E-920B90F1E187}" type="pres">
      <dgm:prSet presAssocID="{E37F95CF-F41E-49EF-B656-7B506DB97C7D}" presName="textRect" presStyleLbl="revTx" presStyleIdx="0" presStyleCnt="4">
        <dgm:presLayoutVars>
          <dgm:chMax val="1"/>
          <dgm:chPref val="1"/>
        </dgm:presLayoutVars>
      </dgm:prSet>
      <dgm:spPr/>
    </dgm:pt>
    <dgm:pt modelId="{5CE0EFB0-8BBA-4F49-8814-578C682C36AC}" type="pres">
      <dgm:prSet presAssocID="{AC05358E-BE41-4565-92A4-B3FC069A235F}" presName="sibTrans" presStyleCnt="0"/>
      <dgm:spPr/>
    </dgm:pt>
    <dgm:pt modelId="{673F5A15-5658-4A7A-BC90-80F2EE5CF0D7}" type="pres">
      <dgm:prSet presAssocID="{9756C792-4122-4C6B-A0EC-500881A15D05}" presName="compNode" presStyleCnt="0"/>
      <dgm:spPr/>
    </dgm:pt>
    <dgm:pt modelId="{06AB846C-9DC0-4425-8428-570F89D35E28}" type="pres">
      <dgm:prSet presAssocID="{9756C792-4122-4C6B-A0EC-500881A15D05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Irritant"/>
        </a:ext>
      </dgm:extLst>
    </dgm:pt>
    <dgm:pt modelId="{B0491DE0-8860-4225-8276-9F737F5768A1}" type="pres">
      <dgm:prSet presAssocID="{9756C792-4122-4C6B-A0EC-500881A15D05}" presName="spaceRect" presStyleCnt="0"/>
      <dgm:spPr/>
    </dgm:pt>
    <dgm:pt modelId="{1E30F636-F9E4-4739-B381-D09D697CD922}" type="pres">
      <dgm:prSet presAssocID="{9756C792-4122-4C6B-A0EC-500881A15D05}" presName="textRect" presStyleLbl="revTx" presStyleIdx="1" presStyleCnt="4">
        <dgm:presLayoutVars>
          <dgm:chMax val="1"/>
          <dgm:chPref val="1"/>
        </dgm:presLayoutVars>
      </dgm:prSet>
      <dgm:spPr/>
    </dgm:pt>
    <dgm:pt modelId="{A1C6AA32-B3CA-4C30-9857-D4C13C4B7047}" type="pres">
      <dgm:prSet presAssocID="{19507C11-ACB1-4C7A-9868-7A72E59273B3}" presName="sibTrans" presStyleCnt="0"/>
      <dgm:spPr/>
    </dgm:pt>
    <dgm:pt modelId="{FFB55F3B-83B6-4D29-BA83-7BB8EF8E7D5D}" type="pres">
      <dgm:prSet presAssocID="{A52E190C-482F-4839-9B9E-D57CFB48E329}" presName="compNode" presStyleCnt="0"/>
      <dgm:spPr/>
    </dgm:pt>
    <dgm:pt modelId="{A09F5081-3D14-4E33-B22C-EBA97BCF980B}" type="pres">
      <dgm:prSet presAssocID="{A52E190C-482F-4839-9B9E-D57CFB48E329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esentation with Pie Chart"/>
        </a:ext>
      </dgm:extLst>
    </dgm:pt>
    <dgm:pt modelId="{EA9DE4AD-001B-4261-8A49-13799D455A03}" type="pres">
      <dgm:prSet presAssocID="{A52E190C-482F-4839-9B9E-D57CFB48E329}" presName="spaceRect" presStyleCnt="0"/>
      <dgm:spPr/>
    </dgm:pt>
    <dgm:pt modelId="{683EF3DA-8AD0-4B59-B77C-331D566EDD80}" type="pres">
      <dgm:prSet presAssocID="{A52E190C-482F-4839-9B9E-D57CFB48E329}" presName="textRect" presStyleLbl="revTx" presStyleIdx="2" presStyleCnt="4">
        <dgm:presLayoutVars>
          <dgm:chMax val="1"/>
          <dgm:chPref val="1"/>
        </dgm:presLayoutVars>
      </dgm:prSet>
      <dgm:spPr/>
    </dgm:pt>
    <dgm:pt modelId="{F3055AF7-A558-4AEA-A799-FE304BA93AF9}" type="pres">
      <dgm:prSet presAssocID="{4A32B5F9-D809-4A94-850E-981F898B44F0}" presName="sibTrans" presStyleCnt="0"/>
      <dgm:spPr/>
    </dgm:pt>
    <dgm:pt modelId="{C6F32187-EF4B-46EF-B09E-351C090AE562}" type="pres">
      <dgm:prSet presAssocID="{AB111455-F1CF-4594-9711-85F73BF38A03}" presName="compNode" presStyleCnt="0"/>
      <dgm:spPr/>
    </dgm:pt>
    <dgm:pt modelId="{69C527A1-1F0F-49E1-A1B7-17DDFE24A39D}" type="pres">
      <dgm:prSet presAssocID="{AB111455-F1CF-4594-9711-85F73BF38A03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F3D71B27-F95D-4A4C-8D94-B17777904750}" type="pres">
      <dgm:prSet presAssocID="{AB111455-F1CF-4594-9711-85F73BF38A03}" presName="spaceRect" presStyleCnt="0"/>
      <dgm:spPr/>
    </dgm:pt>
    <dgm:pt modelId="{D45A7012-59A6-411D-862D-6CE6632F53AD}" type="pres">
      <dgm:prSet presAssocID="{AB111455-F1CF-4594-9711-85F73BF38A03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324FC911-30E2-40EE-8122-8E21710AEE89}" srcId="{FB29040A-15B8-41FB-90AE-36F94322AEFC}" destId="{9756C792-4122-4C6B-A0EC-500881A15D05}" srcOrd="1" destOrd="0" parTransId="{7B509171-F49B-4F2C-89D4-863733273A81}" sibTransId="{19507C11-ACB1-4C7A-9868-7A72E59273B3}"/>
    <dgm:cxn modelId="{C593931F-22F8-4583-83F0-5E5ED1E22157}" type="presOf" srcId="{FB29040A-15B8-41FB-90AE-36F94322AEFC}" destId="{D8549797-92A7-4D0F-8426-9245BD71A0CC}" srcOrd="0" destOrd="0" presId="urn:microsoft.com/office/officeart/2018/2/layout/IconLabelList"/>
    <dgm:cxn modelId="{3B221732-8AB2-4B55-AA50-368E39C325AA}" srcId="{FB29040A-15B8-41FB-90AE-36F94322AEFC}" destId="{E37F95CF-F41E-49EF-B656-7B506DB97C7D}" srcOrd="0" destOrd="0" parTransId="{B30B71DD-9FAA-4DA7-9C1D-35E13FAEE01F}" sibTransId="{AC05358E-BE41-4565-92A4-B3FC069A235F}"/>
    <dgm:cxn modelId="{23843145-3D16-43C5-B6C5-A78D28615FB7}" type="presOf" srcId="{9756C792-4122-4C6B-A0EC-500881A15D05}" destId="{1E30F636-F9E4-4739-B381-D09D697CD922}" srcOrd="0" destOrd="0" presId="urn:microsoft.com/office/officeart/2018/2/layout/IconLabelList"/>
    <dgm:cxn modelId="{4935DF5E-A81C-4640-AD44-982CD193CC87}" srcId="{FB29040A-15B8-41FB-90AE-36F94322AEFC}" destId="{AB111455-F1CF-4594-9711-85F73BF38A03}" srcOrd="3" destOrd="0" parTransId="{8BA76B36-2F0E-4919-A9FA-254EA0DE52B5}" sibTransId="{8B1ED299-7C97-4D88-AF34-0BBA5BB27FD4}"/>
    <dgm:cxn modelId="{71E35674-F6F6-4201-B3B1-CCDA1A3CB1CD}" type="presOf" srcId="{E37F95CF-F41E-49EF-B656-7B506DB97C7D}" destId="{3A134597-8FAF-4405-B66E-920B90F1E187}" srcOrd="0" destOrd="0" presId="urn:microsoft.com/office/officeart/2018/2/layout/IconLabelList"/>
    <dgm:cxn modelId="{675317CB-D7DB-40E0-872C-8817356DE650}" type="presOf" srcId="{A52E190C-482F-4839-9B9E-D57CFB48E329}" destId="{683EF3DA-8AD0-4B59-B77C-331D566EDD80}" srcOrd="0" destOrd="0" presId="urn:microsoft.com/office/officeart/2018/2/layout/IconLabelList"/>
    <dgm:cxn modelId="{9D6020D2-AD1B-42FF-B6CA-115B253CAA05}" type="presOf" srcId="{AB111455-F1CF-4594-9711-85F73BF38A03}" destId="{D45A7012-59A6-411D-862D-6CE6632F53AD}" srcOrd="0" destOrd="0" presId="urn:microsoft.com/office/officeart/2018/2/layout/IconLabelList"/>
    <dgm:cxn modelId="{F48981DD-CDB4-40D4-8ADE-1FAD6BA12479}" srcId="{FB29040A-15B8-41FB-90AE-36F94322AEFC}" destId="{A52E190C-482F-4839-9B9E-D57CFB48E329}" srcOrd="2" destOrd="0" parTransId="{F24AEF10-80EA-4ECA-B541-C9519475CE21}" sibTransId="{4A32B5F9-D809-4A94-850E-981F898B44F0}"/>
    <dgm:cxn modelId="{AE68BB7E-E3B8-44F3-ADCF-2A65B44D505B}" type="presParOf" srcId="{D8549797-92A7-4D0F-8426-9245BD71A0CC}" destId="{B342F9D8-CE48-4A5F-B2EF-3DCDE3C8EFDF}" srcOrd="0" destOrd="0" presId="urn:microsoft.com/office/officeart/2018/2/layout/IconLabelList"/>
    <dgm:cxn modelId="{B87CE531-89B0-480E-B6D8-0073DA820E8A}" type="presParOf" srcId="{B342F9D8-CE48-4A5F-B2EF-3DCDE3C8EFDF}" destId="{01FE7735-B29D-48AD-82FD-292545287A83}" srcOrd="0" destOrd="0" presId="urn:microsoft.com/office/officeart/2018/2/layout/IconLabelList"/>
    <dgm:cxn modelId="{F60EB213-3880-4BA0-8F8A-7FA0D62DACF7}" type="presParOf" srcId="{B342F9D8-CE48-4A5F-B2EF-3DCDE3C8EFDF}" destId="{ED01E9B1-2569-4608-A5B4-408DD7E16B93}" srcOrd="1" destOrd="0" presId="urn:microsoft.com/office/officeart/2018/2/layout/IconLabelList"/>
    <dgm:cxn modelId="{F066D14B-35B5-4CB5-833F-5F77A0B82B7E}" type="presParOf" srcId="{B342F9D8-CE48-4A5F-B2EF-3DCDE3C8EFDF}" destId="{3A134597-8FAF-4405-B66E-920B90F1E187}" srcOrd="2" destOrd="0" presId="urn:microsoft.com/office/officeart/2018/2/layout/IconLabelList"/>
    <dgm:cxn modelId="{5DE4A6D1-715B-4EAB-89C4-57592EBDBF07}" type="presParOf" srcId="{D8549797-92A7-4D0F-8426-9245BD71A0CC}" destId="{5CE0EFB0-8BBA-4F49-8814-578C682C36AC}" srcOrd="1" destOrd="0" presId="urn:microsoft.com/office/officeart/2018/2/layout/IconLabelList"/>
    <dgm:cxn modelId="{022DDCFA-830D-4FC5-B249-AC2D825B9EDF}" type="presParOf" srcId="{D8549797-92A7-4D0F-8426-9245BD71A0CC}" destId="{673F5A15-5658-4A7A-BC90-80F2EE5CF0D7}" srcOrd="2" destOrd="0" presId="urn:microsoft.com/office/officeart/2018/2/layout/IconLabelList"/>
    <dgm:cxn modelId="{43EC6853-4A47-40B9-8100-55A2AE1DA19D}" type="presParOf" srcId="{673F5A15-5658-4A7A-BC90-80F2EE5CF0D7}" destId="{06AB846C-9DC0-4425-8428-570F89D35E28}" srcOrd="0" destOrd="0" presId="urn:microsoft.com/office/officeart/2018/2/layout/IconLabelList"/>
    <dgm:cxn modelId="{3CA55AE2-BEB0-4AAE-BCE6-EA6879C8A827}" type="presParOf" srcId="{673F5A15-5658-4A7A-BC90-80F2EE5CF0D7}" destId="{B0491DE0-8860-4225-8276-9F737F5768A1}" srcOrd="1" destOrd="0" presId="urn:microsoft.com/office/officeart/2018/2/layout/IconLabelList"/>
    <dgm:cxn modelId="{1B54E8C5-4FA3-4968-8A85-88BFD654D9B0}" type="presParOf" srcId="{673F5A15-5658-4A7A-BC90-80F2EE5CF0D7}" destId="{1E30F636-F9E4-4739-B381-D09D697CD922}" srcOrd="2" destOrd="0" presId="urn:microsoft.com/office/officeart/2018/2/layout/IconLabelList"/>
    <dgm:cxn modelId="{34CBE6CD-8BDE-4ADE-A729-C0B1DD3F9691}" type="presParOf" srcId="{D8549797-92A7-4D0F-8426-9245BD71A0CC}" destId="{A1C6AA32-B3CA-4C30-9857-D4C13C4B7047}" srcOrd="3" destOrd="0" presId="urn:microsoft.com/office/officeart/2018/2/layout/IconLabelList"/>
    <dgm:cxn modelId="{408213E3-EE52-4649-8570-41179E68C119}" type="presParOf" srcId="{D8549797-92A7-4D0F-8426-9245BD71A0CC}" destId="{FFB55F3B-83B6-4D29-BA83-7BB8EF8E7D5D}" srcOrd="4" destOrd="0" presId="urn:microsoft.com/office/officeart/2018/2/layout/IconLabelList"/>
    <dgm:cxn modelId="{7635B431-C226-4DEC-84B1-CDF6D805AB62}" type="presParOf" srcId="{FFB55F3B-83B6-4D29-BA83-7BB8EF8E7D5D}" destId="{A09F5081-3D14-4E33-B22C-EBA97BCF980B}" srcOrd="0" destOrd="0" presId="urn:microsoft.com/office/officeart/2018/2/layout/IconLabelList"/>
    <dgm:cxn modelId="{25ED43F8-9861-46B8-9F6C-22CEF325A028}" type="presParOf" srcId="{FFB55F3B-83B6-4D29-BA83-7BB8EF8E7D5D}" destId="{EA9DE4AD-001B-4261-8A49-13799D455A03}" srcOrd="1" destOrd="0" presId="urn:microsoft.com/office/officeart/2018/2/layout/IconLabelList"/>
    <dgm:cxn modelId="{36085FB7-73EC-4F32-B956-808D0688684A}" type="presParOf" srcId="{FFB55F3B-83B6-4D29-BA83-7BB8EF8E7D5D}" destId="{683EF3DA-8AD0-4B59-B77C-331D566EDD80}" srcOrd="2" destOrd="0" presId="urn:microsoft.com/office/officeart/2018/2/layout/IconLabelList"/>
    <dgm:cxn modelId="{86EC31BF-04FD-4026-8411-C1CC1CECD54B}" type="presParOf" srcId="{D8549797-92A7-4D0F-8426-9245BD71A0CC}" destId="{F3055AF7-A558-4AEA-A799-FE304BA93AF9}" srcOrd="5" destOrd="0" presId="urn:microsoft.com/office/officeart/2018/2/layout/IconLabelList"/>
    <dgm:cxn modelId="{ABA540E5-74AD-4854-BF75-749D9E80F0BD}" type="presParOf" srcId="{D8549797-92A7-4D0F-8426-9245BD71A0CC}" destId="{C6F32187-EF4B-46EF-B09E-351C090AE562}" srcOrd="6" destOrd="0" presId="urn:microsoft.com/office/officeart/2018/2/layout/IconLabelList"/>
    <dgm:cxn modelId="{3A09B3A3-9229-40BB-9530-DDEA660736DD}" type="presParOf" srcId="{C6F32187-EF4B-46EF-B09E-351C090AE562}" destId="{69C527A1-1F0F-49E1-A1B7-17DDFE24A39D}" srcOrd="0" destOrd="0" presId="urn:microsoft.com/office/officeart/2018/2/layout/IconLabelList"/>
    <dgm:cxn modelId="{502308E5-6A02-497E-9A8C-04656D8F0930}" type="presParOf" srcId="{C6F32187-EF4B-46EF-B09E-351C090AE562}" destId="{F3D71B27-F95D-4A4C-8D94-B17777904750}" srcOrd="1" destOrd="0" presId="urn:microsoft.com/office/officeart/2018/2/layout/IconLabelList"/>
    <dgm:cxn modelId="{E97F7AD5-C96E-4D93-8539-2B837632EFD5}" type="presParOf" srcId="{C6F32187-EF4B-46EF-B09E-351C090AE562}" destId="{D45A7012-59A6-411D-862D-6CE6632F53AD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309BEA5-D7EA-CF4A-B174-3720E0A84DC4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388EEA3-5356-9341-8D9D-B2AE74DCD063}">
      <dgm:prSet custT="1"/>
      <dgm:spPr>
        <a:solidFill>
          <a:schemeClr val="tx1">
            <a:lumMod val="75000"/>
            <a:lumOff val="25000"/>
          </a:schemeClr>
        </a:solidFill>
      </dgm:spPr>
      <dgm:t>
        <a:bodyPr/>
        <a:lstStyle/>
        <a:p>
          <a:pPr algn="ctr"/>
          <a:r>
            <a:rPr lang="en-US" sz="4400" b="1" dirty="0">
              <a:latin typeface="+mj-lt"/>
            </a:rPr>
            <a:t>About Sentiment Analysis</a:t>
          </a:r>
          <a:endParaRPr lang="en-US" sz="4400" dirty="0">
            <a:latin typeface="+mj-lt"/>
          </a:endParaRPr>
        </a:p>
      </dgm:t>
    </dgm:pt>
    <dgm:pt modelId="{64FEC613-AC2D-5045-8B2B-D1173FD91721}" type="parTrans" cxnId="{598B2BE9-DBA3-B641-9FC8-E00FBA5D4171}">
      <dgm:prSet/>
      <dgm:spPr/>
      <dgm:t>
        <a:bodyPr/>
        <a:lstStyle/>
        <a:p>
          <a:endParaRPr lang="en-US"/>
        </a:p>
      </dgm:t>
    </dgm:pt>
    <dgm:pt modelId="{B87C8809-24AC-444B-BDFF-8DC55B5FF99E}" type="sibTrans" cxnId="{598B2BE9-DBA3-B641-9FC8-E00FBA5D4171}">
      <dgm:prSet/>
      <dgm:spPr/>
      <dgm:t>
        <a:bodyPr/>
        <a:lstStyle/>
        <a:p>
          <a:endParaRPr lang="en-US"/>
        </a:p>
      </dgm:t>
    </dgm:pt>
    <dgm:pt modelId="{92F53A71-2802-AD48-A88A-E33A0CA20724}" type="pres">
      <dgm:prSet presAssocID="{E309BEA5-D7EA-CF4A-B174-3720E0A84DC4}" presName="linear" presStyleCnt="0">
        <dgm:presLayoutVars>
          <dgm:animLvl val="lvl"/>
          <dgm:resizeHandles val="exact"/>
        </dgm:presLayoutVars>
      </dgm:prSet>
      <dgm:spPr/>
    </dgm:pt>
    <dgm:pt modelId="{97EABBF3-4415-D84D-AE01-152BD4E07405}" type="pres">
      <dgm:prSet presAssocID="{F388EEA3-5356-9341-8D9D-B2AE74DCD063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D464CA86-D323-904B-A203-92223854D761}" type="presOf" srcId="{E309BEA5-D7EA-CF4A-B174-3720E0A84DC4}" destId="{92F53A71-2802-AD48-A88A-E33A0CA20724}" srcOrd="0" destOrd="0" presId="urn:microsoft.com/office/officeart/2005/8/layout/vList2"/>
    <dgm:cxn modelId="{5EF254D2-5C3C-9244-9EBF-07DD0D0BB7C8}" type="presOf" srcId="{F388EEA3-5356-9341-8D9D-B2AE74DCD063}" destId="{97EABBF3-4415-D84D-AE01-152BD4E07405}" srcOrd="0" destOrd="0" presId="urn:microsoft.com/office/officeart/2005/8/layout/vList2"/>
    <dgm:cxn modelId="{598B2BE9-DBA3-B641-9FC8-E00FBA5D4171}" srcId="{E309BEA5-D7EA-CF4A-B174-3720E0A84DC4}" destId="{F388EEA3-5356-9341-8D9D-B2AE74DCD063}" srcOrd="0" destOrd="0" parTransId="{64FEC613-AC2D-5045-8B2B-D1173FD91721}" sibTransId="{B87C8809-24AC-444B-BDFF-8DC55B5FF99E}"/>
    <dgm:cxn modelId="{A83A1E3E-10A1-3F4E-AF44-3814BD69C126}" type="presParOf" srcId="{92F53A71-2802-AD48-A88A-E33A0CA20724}" destId="{97EABBF3-4415-D84D-AE01-152BD4E07405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856CE90-E38A-8C4C-90CE-8385794B334B}" type="doc">
      <dgm:prSet loTypeId="urn:microsoft.com/office/officeart/2005/8/layout/hierarchy6" loCatId="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6275BAE7-97B0-DF49-96D9-843272565763}">
      <dgm:prSet phldrT="[Text]" custT="1"/>
      <dgm:spPr>
        <a:solidFill>
          <a:schemeClr val="bg2">
            <a:lumMod val="75000"/>
          </a:schemeClr>
        </a:solidFill>
      </dgm:spPr>
      <dgm:t>
        <a:bodyPr/>
        <a:lstStyle/>
        <a:p>
          <a:pPr>
            <a:buClr>
              <a:schemeClr val="dk1"/>
            </a:buClr>
            <a:buSzPts val="1100"/>
            <a:buFont typeface="Arial"/>
            <a:buNone/>
          </a:pPr>
          <a:r>
            <a:rPr lang="en-US" sz="1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How it is done ? </a:t>
          </a:r>
        </a:p>
      </dgm:t>
    </dgm:pt>
    <dgm:pt modelId="{E20558FD-A1D0-764B-BAFA-3CFA1CE82348}" type="parTrans" cxnId="{3DD8B9B6-3E9A-034F-A98E-6FD7E774C0F3}">
      <dgm:prSet/>
      <dgm:spPr/>
      <dgm:t>
        <a:bodyPr/>
        <a:lstStyle/>
        <a:p>
          <a:endParaRPr lang="en-US"/>
        </a:p>
      </dgm:t>
    </dgm:pt>
    <dgm:pt modelId="{719BFE6A-2139-B644-984E-CC9FDC4A09C4}" type="sibTrans" cxnId="{3DD8B9B6-3E9A-034F-A98E-6FD7E774C0F3}">
      <dgm:prSet/>
      <dgm:spPr/>
      <dgm:t>
        <a:bodyPr/>
        <a:lstStyle/>
        <a:p>
          <a:endParaRPr lang="en-US"/>
        </a:p>
      </dgm:t>
    </dgm:pt>
    <dgm:pt modelId="{E2BBD2C6-D32A-164D-9EE3-6AC4859EFABC}">
      <dgm:prSet phldrT="[Text]" custT="1"/>
      <dgm:spPr/>
      <dgm:t>
        <a:bodyPr/>
        <a:lstStyle/>
        <a:p>
          <a:r>
            <a:rPr lang="en-US" sz="1800" dirty="0"/>
            <a:t>Lexical Models</a:t>
          </a:r>
        </a:p>
      </dgm:t>
    </dgm:pt>
    <dgm:pt modelId="{226A856B-2581-5748-8D82-017DFF89C76C}" type="parTrans" cxnId="{4B3E5F21-39E6-F243-AAA4-ED4C82313D52}">
      <dgm:prSet/>
      <dgm:spPr/>
      <dgm:t>
        <a:bodyPr/>
        <a:lstStyle/>
        <a:p>
          <a:endParaRPr lang="en-US"/>
        </a:p>
      </dgm:t>
    </dgm:pt>
    <dgm:pt modelId="{5872A3DD-73F8-B64C-AAB9-4107B7CD48D1}" type="sibTrans" cxnId="{4B3E5F21-39E6-F243-AAA4-ED4C82313D52}">
      <dgm:prSet/>
      <dgm:spPr/>
      <dgm:t>
        <a:bodyPr/>
        <a:lstStyle/>
        <a:p>
          <a:endParaRPr lang="en-US"/>
        </a:p>
      </dgm:t>
    </dgm:pt>
    <dgm:pt modelId="{3336468A-BD0C-7043-BA0B-6E98FFB56E8A}">
      <dgm:prSet phldrT="[Text]" custT="1"/>
      <dgm:spPr/>
      <dgm:t>
        <a:bodyPr/>
        <a:lstStyle/>
        <a:p>
          <a:r>
            <a:rPr lang="en-US" sz="1800" dirty="0"/>
            <a:t>Bag of Words</a:t>
          </a:r>
        </a:p>
      </dgm:t>
    </dgm:pt>
    <dgm:pt modelId="{9CFF1544-CB4C-034B-B683-6AFE49C777F3}" type="parTrans" cxnId="{956C7F22-2BEE-5E48-A190-4EF1D77FD433}">
      <dgm:prSet/>
      <dgm:spPr/>
      <dgm:t>
        <a:bodyPr/>
        <a:lstStyle/>
        <a:p>
          <a:endParaRPr lang="en-US"/>
        </a:p>
      </dgm:t>
    </dgm:pt>
    <dgm:pt modelId="{516373B5-E8DA-AD47-9C80-06023A2F5CAD}" type="sibTrans" cxnId="{956C7F22-2BEE-5E48-A190-4EF1D77FD433}">
      <dgm:prSet/>
      <dgm:spPr/>
      <dgm:t>
        <a:bodyPr/>
        <a:lstStyle/>
        <a:p>
          <a:endParaRPr lang="en-US"/>
        </a:p>
      </dgm:t>
    </dgm:pt>
    <dgm:pt modelId="{5AAF6D4C-A36F-E447-90C5-8EF79BFB2922}">
      <dgm:prSet custT="1"/>
      <dgm:spPr/>
      <dgm:t>
        <a:bodyPr/>
        <a:lstStyle/>
        <a:p>
          <a:r>
            <a:rPr lang="en-US" sz="1800" dirty="0"/>
            <a:t>Pretrained Tool</a:t>
          </a:r>
        </a:p>
      </dgm:t>
    </dgm:pt>
    <dgm:pt modelId="{7CCC5CAD-1AE1-3842-80AD-FF5D80811C0B}" type="parTrans" cxnId="{16A09701-4E51-1D4F-B9D0-ADEADC3EC526}">
      <dgm:prSet/>
      <dgm:spPr/>
      <dgm:t>
        <a:bodyPr/>
        <a:lstStyle/>
        <a:p>
          <a:endParaRPr lang="en-US"/>
        </a:p>
      </dgm:t>
    </dgm:pt>
    <dgm:pt modelId="{FB3670A4-D856-214E-BD1B-7430D5F51E9D}" type="sibTrans" cxnId="{16A09701-4E51-1D4F-B9D0-ADEADC3EC526}">
      <dgm:prSet/>
      <dgm:spPr/>
      <dgm:t>
        <a:bodyPr/>
        <a:lstStyle/>
        <a:p>
          <a:endParaRPr lang="en-US"/>
        </a:p>
      </dgm:t>
    </dgm:pt>
    <dgm:pt modelId="{86A6B4DF-1E71-0045-BCA8-703E98EABC67}">
      <dgm:prSet custT="1"/>
      <dgm:spPr>
        <a:solidFill>
          <a:schemeClr val="tx1"/>
        </a:solidFill>
        <a:ln>
          <a:solidFill>
            <a:schemeClr val="bg1"/>
          </a:solidFill>
        </a:ln>
      </dgm:spPr>
      <dgm:t>
        <a:bodyPr/>
        <a:lstStyle/>
        <a:p>
          <a:r>
            <a:rPr lang="en-US" sz="105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VADER</a:t>
          </a:r>
          <a:endParaRPr lang="en-US" sz="900" b="1" cap="none" spc="0" dirty="0">
            <a:ln w="0"/>
            <a:solidFill>
              <a:schemeClr val="bg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09E509CA-25CC-934B-88E0-81E03B0FD4E5}" type="parTrans" cxnId="{2A1C895F-DFB2-BA45-B484-D879B825F0E5}">
      <dgm:prSet/>
      <dgm:spPr/>
      <dgm:t>
        <a:bodyPr/>
        <a:lstStyle/>
        <a:p>
          <a:endParaRPr lang="en-US"/>
        </a:p>
      </dgm:t>
    </dgm:pt>
    <dgm:pt modelId="{D23130AA-4E4E-944A-A5F1-EE07AB5C85FD}" type="sibTrans" cxnId="{2A1C895F-DFB2-BA45-B484-D879B825F0E5}">
      <dgm:prSet/>
      <dgm:spPr/>
      <dgm:t>
        <a:bodyPr/>
        <a:lstStyle/>
        <a:p>
          <a:endParaRPr lang="en-US"/>
        </a:p>
      </dgm:t>
    </dgm:pt>
    <dgm:pt modelId="{2E69BAC8-FEBF-424E-8CA3-DEC126B5E532}" type="pres">
      <dgm:prSet presAssocID="{0856CE90-E38A-8C4C-90CE-8385794B334B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86E59DE7-942F-0446-959B-4FDDB546C8FD}" type="pres">
      <dgm:prSet presAssocID="{0856CE90-E38A-8C4C-90CE-8385794B334B}" presName="hierFlow" presStyleCnt="0"/>
      <dgm:spPr/>
    </dgm:pt>
    <dgm:pt modelId="{CEDED065-8A17-B045-866A-F59203747D9F}" type="pres">
      <dgm:prSet presAssocID="{0856CE90-E38A-8C4C-90CE-8385794B334B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D85E878C-5002-6C4F-ABE5-840111E9938B}" type="pres">
      <dgm:prSet presAssocID="{6275BAE7-97B0-DF49-96D9-843272565763}" presName="Name14" presStyleCnt="0"/>
      <dgm:spPr/>
    </dgm:pt>
    <dgm:pt modelId="{203D829C-000F-434C-9E9A-92DD2645A50E}" type="pres">
      <dgm:prSet presAssocID="{6275BAE7-97B0-DF49-96D9-843272565763}" presName="level1Shape" presStyleLbl="node0" presStyleIdx="0" presStyleCnt="1" custScaleX="278882" custScaleY="60335" custLinFactNeighborX="-13374" custLinFactNeighborY="-76891">
        <dgm:presLayoutVars>
          <dgm:chPref val="3"/>
        </dgm:presLayoutVars>
      </dgm:prSet>
      <dgm:spPr/>
    </dgm:pt>
    <dgm:pt modelId="{8096EA3A-9B01-DF48-89B3-2FD7DD614368}" type="pres">
      <dgm:prSet presAssocID="{6275BAE7-97B0-DF49-96D9-843272565763}" presName="hierChild2" presStyleCnt="0"/>
      <dgm:spPr/>
    </dgm:pt>
    <dgm:pt modelId="{45BA0F74-9027-E94A-9B08-011835F1DB96}" type="pres">
      <dgm:prSet presAssocID="{226A856B-2581-5748-8D82-017DFF89C76C}" presName="Name19" presStyleLbl="parChTrans1D2" presStyleIdx="0" presStyleCnt="3"/>
      <dgm:spPr/>
    </dgm:pt>
    <dgm:pt modelId="{E4B27A6D-93D3-8541-BC5F-0EDBED84B130}" type="pres">
      <dgm:prSet presAssocID="{E2BBD2C6-D32A-164D-9EE3-6AC4859EFABC}" presName="Name21" presStyleCnt="0"/>
      <dgm:spPr/>
    </dgm:pt>
    <dgm:pt modelId="{C974C028-EC5C-E749-A59E-5C426964BBD1}" type="pres">
      <dgm:prSet presAssocID="{E2BBD2C6-D32A-164D-9EE3-6AC4859EFABC}" presName="level2Shape" presStyleLbl="node2" presStyleIdx="0" presStyleCnt="3" custScaleY="85945" custLinFactNeighborX="15825" custLinFactNeighborY="-61052"/>
      <dgm:spPr/>
    </dgm:pt>
    <dgm:pt modelId="{15B0B205-445F-064C-AA07-8DCBDD421CAE}" type="pres">
      <dgm:prSet presAssocID="{E2BBD2C6-D32A-164D-9EE3-6AC4859EFABC}" presName="hierChild3" presStyleCnt="0"/>
      <dgm:spPr/>
    </dgm:pt>
    <dgm:pt modelId="{A18E840D-1B1B-5746-88BF-BF662B6AEE3C}" type="pres">
      <dgm:prSet presAssocID="{9CFF1544-CB4C-034B-B683-6AFE49C777F3}" presName="Name19" presStyleLbl="parChTrans1D2" presStyleIdx="1" presStyleCnt="3"/>
      <dgm:spPr/>
    </dgm:pt>
    <dgm:pt modelId="{019E100A-C2B0-4745-B72D-782C2343D020}" type="pres">
      <dgm:prSet presAssocID="{3336468A-BD0C-7043-BA0B-6E98FFB56E8A}" presName="Name21" presStyleCnt="0"/>
      <dgm:spPr/>
    </dgm:pt>
    <dgm:pt modelId="{6C8A08D2-465A-E842-8BED-107DE85750FA}" type="pres">
      <dgm:prSet presAssocID="{3336468A-BD0C-7043-BA0B-6E98FFB56E8A}" presName="level2Shape" presStyleLbl="node2" presStyleIdx="1" presStyleCnt="3" custScaleY="96915" custLinFactNeighborX="-5684" custLinFactNeighborY="41479"/>
      <dgm:spPr/>
    </dgm:pt>
    <dgm:pt modelId="{B13F78FD-3AA8-2C48-A709-33C4D8FA6FF6}" type="pres">
      <dgm:prSet presAssocID="{3336468A-BD0C-7043-BA0B-6E98FFB56E8A}" presName="hierChild3" presStyleCnt="0"/>
      <dgm:spPr/>
    </dgm:pt>
    <dgm:pt modelId="{269A4DB0-99C3-8544-BB8D-92ACDC183084}" type="pres">
      <dgm:prSet presAssocID="{7CCC5CAD-1AE1-3842-80AD-FF5D80811C0B}" presName="Name19" presStyleLbl="parChTrans1D2" presStyleIdx="2" presStyleCnt="3"/>
      <dgm:spPr/>
    </dgm:pt>
    <dgm:pt modelId="{C11A02D9-475C-3B4C-A38D-1614F217868F}" type="pres">
      <dgm:prSet presAssocID="{5AAF6D4C-A36F-E447-90C5-8EF79BFB2922}" presName="Name21" presStyleCnt="0"/>
      <dgm:spPr/>
    </dgm:pt>
    <dgm:pt modelId="{5B69C2DB-0F16-E64E-B3B2-5CC9A0E453BA}" type="pres">
      <dgm:prSet presAssocID="{5AAF6D4C-A36F-E447-90C5-8EF79BFB2922}" presName="level2Shape" presStyleLbl="node2" presStyleIdx="2" presStyleCnt="3" custScaleX="115753" custScaleY="96700" custLinFactNeighborX="-31400" custLinFactNeighborY="-62487"/>
      <dgm:spPr/>
    </dgm:pt>
    <dgm:pt modelId="{F216DB6A-C51A-6041-A4FD-60673CE5C7DE}" type="pres">
      <dgm:prSet presAssocID="{5AAF6D4C-A36F-E447-90C5-8EF79BFB2922}" presName="hierChild3" presStyleCnt="0"/>
      <dgm:spPr/>
    </dgm:pt>
    <dgm:pt modelId="{D045E2A3-A446-AA4E-A02C-872F7A72826F}" type="pres">
      <dgm:prSet presAssocID="{09E509CA-25CC-934B-88E0-81E03B0FD4E5}" presName="Name19" presStyleLbl="parChTrans1D3" presStyleIdx="0" presStyleCnt="1"/>
      <dgm:spPr/>
    </dgm:pt>
    <dgm:pt modelId="{0ADAF8F4-A6EC-B043-ACE6-14EE99EE72FA}" type="pres">
      <dgm:prSet presAssocID="{86A6B4DF-1E71-0045-BCA8-703E98EABC67}" presName="Name21" presStyleCnt="0"/>
      <dgm:spPr/>
    </dgm:pt>
    <dgm:pt modelId="{A578CE97-2188-974C-9E58-CAB0B89F557A}" type="pres">
      <dgm:prSet presAssocID="{86A6B4DF-1E71-0045-BCA8-703E98EABC67}" presName="level2Shape" presStyleLbl="node3" presStyleIdx="0" presStyleCnt="1" custScaleX="78591" custScaleY="38713" custLinFactNeighborX="-31677" custLinFactNeighborY="-1231"/>
      <dgm:spPr/>
    </dgm:pt>
    <dgm:pt modelId="{6413C232-CF6D-C943-A66F-F90577FACDBD}" type="pres">
      <dgm:prSet presAssocID="{86A6B4DF-1E71-0045-BCA8-703E98EABC67}" presName="hierChild3" presStyleCnt="0"/>
      <dgm:spPr/>
    </dgm:pt>
    <dgm:pt modelId="{84A1A52B-1106-3B4C-BEBC-A8E785D4C4B3}" type="pres">
      <dgm:prSet presAssocID="{0856CE90-E38A-8C4C-90CE-8385794B334B}" presName="bgShapesFlow" presStyleCnt="0"/>
      <dgm:spPr/>
    </dgm:pt>
  </dgm:ptLst>
  <dgm:cxnLst>
    <dgm:cxn modelId="{16A09701-4E51-1D4F-B9D0-ADEADC3EC526}" srcId="{6275BAE7-97B0-DF49-96D9-843272565763}" destId="{5AAF6D4C-A36F-E447-90C5-8EF79BFB2922}" srcOrd="2" destOrd="0" parTransId="{7CCC5CAD-1AE1-3842-80AD-FF5D80811C0B}" sibTransId="{FB3670A4-D856-214E-BD1B-7430D5F51E9D}"/>
    <dgm:cxn modelId="{4B3E5F21-39E6-F243-AAA4-ED4C82313D52}" srcId="{6275BAE7-97B0-DF49-96D9-843272565763}" destId="{E2BBD2C6-D32A-164D-9EE3-6AC4859EFABC}" srcOrd="0" destOrd="0" parTransId="{226A856B-2581-5748-8D82-017DFF89C76C}" sibTransId="{5872A3DD-73F8-B64C-AAB9-4107B7CD48D1}"/>
    <dgm:cxn modelId="{956C7F22-2BEE-5E48-A190-4EF1D77FD433}" srcId="{6275BAE7-97B0-DF49-96D9-843272565763}" destId="{3336468A-BD0C-7043-BA0B-6E98FFB56E8A}" srcOrd="1" destOrd="0" parTransId="{9CFF1544-CB4C-034B-B683-6AFE49C777F3}" sibTransId="{516373B5-E8DA-AD47-9C80-06023A2F5CAD}"/>
    <dgm:cxn modelId="{EF0F232C-1B54-E44D-A334-5CC950BC28CC}" type="presOf" srcId="{E2BBD2C6-D32A-164D-9EE3-6AC4859EFABC}" destId="{C974C028-EC5C-E749-A59E-5C426964BBD1}" srcOrd="0" destOrd="0" presId="urn:microsoft.com/office/officeart/2005/8/layout/hierarchy6"/>
    <dgm:cxn modelId="{F8842D32-4945-5C4D-9CD8-704480AD6DC1}" type="presOf" srcId="{226A856B-2581-5748-8D82-017DFF89C76C}" destId="{45BA0F74-9027-E94A-9B08-011835F1DB96}" srcOrd="0" destOrd="0" presId="urn:microsoft.com/office/officeart/2005/8/layout/hierarchy6"/>
    <dgm:cxn modelId="{BE704755-B98E-E743-B8C9-650CA429C925}" type="presOf" srcId="{6275BAE7-97B0-DF49-96D9-843272565763}" destId="{203D829C-000F-434C-9E9A-92DD2645A50E}" srcOrd="0" destOrd="0" presId="urn:microsoft.com/office/officeart/2005/8/layout/hierarchy6"/>
    <dgm:cxn modelId="{5A7DB557-82BC-A14D-9BBE-47826904AEF7}" type="presOf" srcId="{5AAF6D4C-A36F-E447-90C5-8EF79BFB2922}" destId="{5B69C2DB-0F16-E64E-B3B2-5CC9A0E453BA}" srcOrd="0" destOrd="0" presId="urn:microsoft.com/office/officeart/2005/8/layout/hierarchy6"/>
    <dgm:cxn modelId="{2A1C895F-DFB2-BA45-B484-D879B825F0E5}" srcId="{5AAF6D4C-A36F-E447-90C5-8EF79BFB2922}" destId="{86A6B4DF-1E71-0045-BCA8-703E98EABC67}" srcOrd="0" destOrd="0" parTransId="{09E509CA-25CC-934B-88E0-81E03B0FD4E5}" sibTransId="{D23130AA-4E4E-944A-A5F1-EE07AB5C85FD}"/>
    <dgm:cxn modelId="{0BFF366E-B849-8D46-99E7-02D50916B00E}" type="presOf" srcId="{86A6B4DF-1E71-0045-BCA8-703E98EABC67}" destId="{A578CE97-2188-974C-9E58-CAB0B89F557A}" srcOrd="0" destOrd="0" presId="urn:microsoft.com/office/officeart/2005/8/layout/hierarchy6"/>
    <dgm:cxn modelId="{32D28F8F-2D49-324E-9D8B-3D8344C3F2C6}" type="presOf" srcId="{3336468A-BD0C-7043-BA0B-6E98FFB56E8A}" destId="{6C8A08D2-465A-E842-8BED-107DE85750FA}" srcOrd="0" destOrd="0" presId="urn:microsoft.com/office/officeart/2005/8/layout/hierarchy6"/>
    <dgm:cxn modelId="{CF213C97-7C3C-3642-88C4-32402ADA1576}" type="presOf" srcId="{09E509CA-25CC-934B-88E0-81E03B0FD4E5}" destId="{D045E2A3-A446-AA4E-A02C-872F7A72826F}" srcOrd="0" destOrd="0" presId="urn:microsoft.com/office/officeart/2005/8/layout/hierarchy6"/>
    <dgm:cxn modelId="{3DD8B9B6-3E9A-034F-A98E-6FD7E774C0F3}" srcId="{0856CE90-E38A-8C4C-90CE-8385794B334B}" destId="{6275BAE7-97B0-DF49-96D9-843272565763}" srcOrd="0" destOrd="0" parTransId="{E20558FD-A1D0-764B-BAFA-3CFA1CE82348}" sibTransId="{719BFE6A-2139-B644-984E-CC9FDC4A09C4}"/>
    <dgm:cxn modelId="{7D9D61B9-F37D-024C-BBCC-CDF22DD36403}" type="presOf" srcId="{0856CE90-E38A-8C4C-90CE-8385794B334B}" destId="{2E69BAC8-FEBF-424E-8CA3-DEC126B5E532}" srcOrd="0" destOrd="0" presId="urn:microsoft.com/office/officeart/2005/8/layout/hierarchy6"/>
    <dgm:cxn modelId="{D9401AE9-3A4E-FD4D-9D62-C43DE28832C6}" type="presOf" srcId="{9CFF1544-CB4C-034B-B683-6AFE49C777F3}" destId="{A18E840D-1B1B-5746-88BF-BF662B6AEE3C}" srcOrd="0" destOrd="0" presId="urn:microsoft.com/office/officeart/2005/8/layout/hierarchy6"/>
    <dgm:cxn modelId="{C8D28CF8-6246-D547-9EB4-D9B0693344AF}" type="presOf" srcId="{7CCC5CAD-1AE1-3842-80AD-FF5D80811C0B}" destId="{269A4DB0-99C3-8544-BB8D-92ACDC183084}" srcOrd="0" destOrd="0" presId="urn:microsoft.com/office/officeart/2005/8/layout/hierarchy6"/>
    <dgm:cxn modelId="{6169CB20-8858-7247-8A14-D552FAADCAB6}" type="presParOf" srcId="{2E69BAC8-FEBF-424E-8CA3-DEC126B5E532}" destId="{86E59DE7-942F-0446-959B-4FDDB546C8FD}" srcOrd="0" destOrd="0" presId="urn:microsoft.com/office/officeart/2005/8/layout/hierarchy6"/>
    <dgm:cxn modelId="{2732EE7D-2E5F-384A-A117-18DD670ACF1A}" type="presParOf" srcId="{86E59DE7-942F-0446-959B-4FDDB546C8FD}" destId="{CEDED065-8A17-B045-866A-F59203747D9F}" srcOrd="0" destOrd="0" presId="urn:microsoft.com/office/officeart/2005/8/layout/hierarchy6"/>
    <dgm:cxn modelId="{72A4EA2F-6B82-6044-AA67-4ED98D266468}" type="presParOf" srcId="{CEDED065-8A17-B045-866A-F59203747D9F}" destId="{D85E878C-5002-6C4F-ABE5-840111E9938B}" srcOrd="0" destOrd="0" presId="urn:microsoft.com/office/officeart/2005/8/layout/hierarchy6"/>
    <dgm:cxn modelId="{FB76AC44-86C5-0F48-91DF-9916AC057ACF}" type="presParOf" srcId="{D85E878C-5002-6C4F-ABE5-840111E9938B}" destId="{203D829C-000F-434C-9E9A-92DD2645A50E}" srcOrd="0" destOrd="0" presId="urn:microsoft.com/office/officeart/2005/8/layout/hierarchy6"/>
    <dgm:cxn modelId="{5FBBCF09-1A8C-7A4B-B1D3-626872AE5748}" type="presParOf" srcId="{D85E878C-5002-6C4F-ABE5-840111E9938B}" destId="{8096EA3A-9B01-DF48-89B3-2FD7DD614368}" srcOrd="1" destOrd="0" presId="urn:microsoft.com/office/officeart/2005/8/layout/hierarchy6"/>
    <dgm:cxn modelId="{A8A2837B-D5FF-204A-81FE-4AF98E3921AE}" type="presParOf" srcId="{8096EA3A-9B01-DF48-89B3-2FD7DD614368}" destId="{45BA0F74-9027-E94A-9B08-011835F1DB96}" srcOrd="0" destOrd="0" presId="urn:microsoft.com/office/officeart/2005/8/layout/hierarchy6"/>
    <dgm:cxn modelId="{42FE0A29-A7A5-9D46-A52D-65BAD13DD99F}" type="presParOf" srcId="{8096EA3A-9B01-DF48-89B3-2FD7DD614368}" destId="{E4B27A6D-93D3-8541-BC5F-0EDBED84B130}" srcOrd="1" destOrd="0" presId="urn:microsoft.com/office/officeart/2005/8/layout/hierarchy6"/>
    <dgm:cxn modelId="{725806FE-6A3C-7746-B021-E8F7D2254605}" type="presParOf" srcId="{E4B27A6D-93D3-8541-BC5F-0EDBED84B130}" destId="{C974C028-EC5C-E749-A59E-5C426964BBD1}" srcOrd="0" destOrd="0" presId="urn:microsoft.com/office/officeart/2005/8/layout/hierarchy6"/>
    <dgm:cxn modelId="{A006BCA9-B3B3-174E-BAE1-A802F35E0A6A}" type="presParOf" srcId="{E4B27A6D-93D3-8541-BC5F-0EDBED84B130}" destId="{15B0B205-445F-064C-AA07-8DCBDD421CAE}" srcOrd="1" destOrd="0" presId="urn:microsoft.com/office/officeart/2005/8/layout/hierarchy6"/>
    <dgm:cxn modelId="{8EB18AA2-D3A7-7D4F-9B1C-1A8B60C96357}" type="presParOf" srcId="{8096EA3A-9B01-DF48-89B3-2FD7DD614368}" destId="{A18E840D-1B1B-5746-88BF-BF662B6AEE3C}" srcOrd="2" destOrd="0" presId="urn:microsoft.com/office/officeart/2005/8/layout/hierarchy6"/>
    <dgm:cxn modelId="{066297B6-B66D-DF47-B054-ED95DB84EDBC}" type="presParOf" srcId="{8096EA3A-9B01-DF48-89B3-2FD7DD614368}" destId="{019E100A-C2B0-4745-B72D-782C2343D020}" srcOrd="3" destOrd="0" presId="urn:microsoft.com/office/officeart/2005/8/layout/hierarchy6"/>
    <dgm:cxn modelId="{788F7D7A-FBB4-064D-AC89-2C8DEDCD3DBF}" type="presParOf" srcId="{019E100A-C2B0-4745-B72D-782C2343D020}" destId="{6C8A08D2-465A-E842-8BED-107DE85750FA}" srcOrd="0" destOrd="0" presId="urn:microsoft.com/office/officeart/2005/8/layout/hierarchy6"/>
    <dgm:cxn modelId="{6D23C4C0-FBD5-6A47-969D-A10271768054}" type="presParOf" srcId="{019E100A-C2B0-4745-B72D-782C2343D020}" destId="{B13F78FD-3AA8-2C48-A709-33C4D8FA6FF6}" srcOrd="1" destOrd="0" presId="urn:microsoft.com/office/officeart/2005/8/layout/hierarchy6"/>
    <dgm:cxn modelId="{926212F9-F79B-D042-95E6-E6FD5C9101D4}" type="presParOf" srcId="{8096EA3A-9B01-DF48-89B3-2FD7DD614368}" destId="{269A4DB0-99C3-8544-BB8D-92ACDC183084}" srcOrd="4" destOrd="0" presId="urn:microsoft.com/office/officeart/2005/8/layout/hierarchy6"/>
    <dgm:cxn modelId="{B2B1E730-020D-394E-AD03-689BC315EF69}" type="presParOf" srcId="{8096EA3A-9B01-DF48-89B3-2FD7DD614368}" destId="{C11A02D9-475C-3B4C-A38D-1614F217868F}" srcOrd="5" destOrd="0" presId="urn:microsoft.com/office/officeart/2005/8/layout/hierarchy6"/>
    <dgm:cxn modelId="{6CB9D708-3093-1744-9358-CD9E6AA3672C}" type="presParOf" srcId="{C11A02D9-475C-3B4C-A38D-1614F217868F}" destId="{5B69C2DB-0F16-E64E-B3B2-5CC9A0E453BA}" srcOrd="0" destOrd="0" presId="urn:microsoft.com/office/officeart/2005/8/layout/hierarchy6"/>
    <dgm:cxn modelId="{067F2DE7-A042-694B-BF1F-3F21028C81E9}" type="presParOf" srcId="{C11A02D9-475C-3B4C-A38D-1614F217868F}" destId="{F216DB6A-C51A-6041-A4FD-60673CE5C7DE}" srcOrd="1" destOrd="0" presId="urn:microsoft.com/office/officeart/2005/8/layout/hierarchy6"/>
    <dgm:cxn modelId="{BB636D35-2D26-804D-9328-889EDE3FAF61}" type="presParOf" srcId="{F216DB6A-C51A-6041-A4FD-60673CE5C7DE}" destId="{D045E2A3-A446-AA4E-A02C-872F7A72826F}" srcOrd="0" destOrd="0" presId="urn:microsoft.com/office/officeart/2005/8/layout/hierarchy6"/>
    <dgm:cxn modelId="{BEFB1CCD-6E73-E548-AF08-CA61E7F2CFC0}" type="presParOf" srcId="{F216DB6A-C51A-6041-A4FD-60673CE5C7DE}" destId="{0ADAF8F4-A6EC-B043-ACE6-14EE99EE72FA}" srcOrd="1" destOrd="0" presId="urn:microsoft.com/office/officeart/2005/8/layout/hierarchy6"/>
    <dgm:cxn modelId="{AA4E9B49-DBC9-B64C-A998-923210D853B5}" type="presParOf" srcId="{0ADAF8F4-A6EC-B043-ACE6-14EE99EE72FA}" destId="{A578CE97-2188-974C-9E58-CAB0B89F557A}" srcOrd="0" destOrd="0" presId="urn:microsoft.com/office/officeart/2005/8/layout/hierarchy6"/>
    <dgm:cxn modelId="{400A3E88-67C8-AF49-9257-DFBC67D59892}" type="presParOf" srcId="{0ADAF8F4-A6EC-B043-ACE6-14EE99EE72FA}" destId="{6413C232-CF6D-C943-A66F-F90577FACDBD}" srcOrd="1" destOrd="0" presId="urn:microsoft.com/office/officeart/2005/8/layout/hierarchy6"/>
    <dgm:cxn modelId="{DE32624F-8FEB-C146-AA1F-BFB5273EE5D6}" type="presParOf" srcId="{2E69BAC8-FEBF-424E-8CA3-DEC126B5E532}" destId="{84A1A52B-1106-3B4C-BEBC-A8E785D4C4B3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856CE90-E38A-8C4C-90CE-8385794B334B}" type="doc">
      <dgm:prSet loTypeId="urn:microsoft.com/office/officeart/2005/8/layout/hierarchy6" loCatId="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6275BAE7-97B0-DF49-96D9-843272565763}">
      <dgm:prSet phldrT="[Text]" custT="1"/>
      <dgm:spPr>
        <a:solidFill>
          <a:schemeClr val="bg2">
            <a:lumMod val="75000"/>
          </a:schemeClr>
        </a:solidFill>
      </dgm:spPr>
      <dgm:t>
        <a:bodyPr/>
        <a:lstStyle/>
        <a:p>
          <a:pPr>
            <a:buClr>
              <a:schemeClr val="dk1"/>
            </a:buClr>
            <a:buSzPts val="1100"/>
            <a:buFont typeface="Arial"/>
            <a:buNone/>
          </a:pPr>
          <a:r>
            <a:rPr lang="en-US" sz="1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What is it ?</a:t>
          </a:r>
        </a:p>
      </dgm:t>
    </dgm:pt>
    <dgm:pt modelId="{E20558FD-A1D0-764B-BAFA-3CFA1CE82348}" type="parTrans" cxnId="{3DD8B9B6-3E9A-034F-A98E-6FD7E774C0F3}">
      <dgm:prSet/>
      <dgm:spPr/>
      <dgm:t>
        <a:bodyPr/>
        <a:lstStyle/>
        <a:p>
          <a:endParaRPr lang="en-US"/>
        </a:p>
      </dgm:t>
    </dgm:pt>
    <dgm:pt modelId="{719BFE6A-2139-B644-984E-CC9FDC4A09C4}" type="sibTrans" cxnId="{3DD8B9B6-3E9A-034F-A98E-6FD7E774C0F3}">
      <dgm:prSet/>
      <dgm:spPr/>
      <dgm:t>
        <a:bodyPr/>
        <a:lstStyle/>
        <a:p>
          <a:endParaRPr lang="en-US"/>
        </a:p>
      </dgm:t>
    </dgm:pt>
    <dgm:pt modelId="{E2BBD2C6-D32A-164D-9EE3-6AC4859EFABC}">
      <dgm:prSet phldrT="[Text]" custT="1"/>
      <dgm:spPr/>
      <dgm:t>
        <a:bodyPr/>
        <a:lstStyle/>
        <a:p>
          <a:r>
            <a:rPr lang="en-US" sz="1800" b="1" i="0" u="none" dirty="0"/>
            <a:t>Sentiment analysis</a:t>
          </a:r>
          <a:r>
            <a:rPr lang="en-US" sz="1800" b="0" i="0" u="none" dirty="0"/>
            <a:t> is contextual mining of text which identifies and extracts subjective information in source material, and helping a business to understand the social </a:t>
          </a:r>
          <a:r>
            <a:rPr lang="en-US" sz="1800" b="1" i="0" u="none" dirty="0"/>
            <a:t>sentiment behind the text</a:t>
          </a:r>
          <a:endParaRPr lang="en-US" sz="1800" dirty="0"/>
        </a:p>
      </dgm:t>
    </dgm:pt>
    <dgm:pt modelId="{226A856B-2581-5748-8D82-017DFF89C76C}" type="parTrans" cxnId="{4B3E5F21-39E6-F243-AAA4-ED4C82313D52}">
      <dgm:prSet/>
      <dgm:spPr/>
      <dgm:t>
        <a:bodyPr/>
        <a:lstStyle/>
        <a:p>
          <a:endParaRPr lang="en-US"/>
        </a:p>
      </dgm:t>
    </dgm:pt>
    <dgm:pt modelId="{5872A3DD-73F8-B64C-AAB9-4107B7CD48D1}" type="sibTrans" cxnId="{4B3E5F21-39E6-F243-AAA4-ED4C82313D52}">
      <dgm:prSet/>
      <dgm:spPr/>
      <dgm:t>
        <a:bodyPr/>
        <a:lstStyle/>
        <a:p>
          <a:endParaRPr lang="en-US"/>
        </a:p>
      </dgm:t>
    </dgm:pt>
    <dgm:pt modelId="{2E69BAC8-FEBF-424E-8CA3-DEC126B5E532}" type="pres">
      <dgm:prSet presAssocID="{0856CE90-E38A-8C4C-90CE-8385794B334B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86E59DE7-942F-0446-959B-4FDDB546C8FD}" type="pres">
      <dgm:prSet presAssocID="{0856CE90-E38A-8C4C-90CE-8385794B334B}" presName="hierFlow" presStyleCnt="0"/>
      <dgm:spPr/>
    </dgm:pt>
    <dgm:pt modelId="{CEDED065-8A17-B045-866A-F59203747D9F}" type="pres">
      <dgm:prSet presAssocID="{0856CE90-E38A-8C4C-90CE-8385794B334B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D85E878C-5002-6C4F-ABE5-840111E9938B}" type="pres">
      <dgm:prSet presAssocID="{6275BAE7-97B0-DF49-96D9-843272565763}" presName="Name14" presStyleCnt="0"/>
      <dgm:spPr/>
    </dgm:pt>
    <dgm:pt modelId="{203D829C-000F-434C-9E9A-92DD2645A50E}" type="pres">
      <dgm:prSet presAssocID="{6275BAE7-97B0-DF49-96D9-843272565763}" presName="level1Shape" presStyleLbl="node0" presStyleIdx="0" presStyleCnt="1" custScaleX="163228" custScaleY="35344" custLinFactNeighborX="-5872" custLinFactNeighborY="18843">
        <dgm:presLayoutVars>
          <dgm:chPref val="3"/>
        </dgm:presLayoutVars>
      </dgm:prSet>
      <dgm:spPr/>
    </dgm:pt>
    <dgm:pt modelId="{8096EA3A-9B01-DF48-89B3-2FD7DD614368}" type="pres">
      <dgm:prSet presAssocID="{6275BAE7-97B0-DF49-96D9-843272565763}" presName="hierChild2" presStyleCnt="0"/>
      <dgm:spPr/>
    </dgm:pt>
    <dgm:pt modelId="{45BA0F74-9027-E94A-9B08-011835F1DB96}" type="pres">
      <dgm:prSet presAssocID="{226A856B-2581-5748-8D82-017DFF89C76C}" presName="Name19" presStyleLbl="parChTrans1D2" presStyleIdx="0" presStyleCnt="1"/>
      <dgm:spPr/>
    </dgm:pt>
    <dgm:pt modelId="{E4B27A6D-93D3-8541-BC5F-0EDBED84B130}" type="pres">
      <dgm:prSet presAssocID="{E2BBD2C6-D32A-164D-9EE3-6AC4859EFABC}" presName="Name21" presStyleCnt="0"/>
      <dgm:spPr/>
    </dgm:pt>
    <dgm:pt modelId="{C974C028-EC5C-E749-A59E-5C426964BBD1}" type="pres">
      <dgm:prSet presAssocID="{E2BBD2C6-D32A-164D-9EE3-6AC4859EFABC}" presName="level2Shape" presStyleLbl="node2" presStyleIdx="0" presStyleCnt="1" custScaleX="179159" custScaleY="210729" custLinFactNeighborX="-5201" custLinFactNeighborY="-4769"/>
      <dgm:spPr/>
    </dgm:pt>
    <dgm:pt modelId="{15B0B205-445F-064C-AA07-8DCBDD421CAE}" type="pres">
      <dgm:prSet presAssocID="{E2BBD2C6-D32A-164D-9EE3-6AC4859EFABC}" presName="hierChild3" presStyleCnt="0"/>
      <dgm:spPr/>
    </dgm:pt>
    <dgm:pt modelId="{84A1A52B-1106-3B4C-BEBC-A8E785D4C4B3}" type="pres">
      <dgm:prSet presAssocID="{0856CE90-E38A-8C4C-90CE-8385794B334B}" presName="bgShapesFlow" presStyleCnt="0"/>
      <dgm:spPr/>
    </dgm:pt>
  </dgm:ptLst>
  <dgm:cxnLst>
    <dgm:cxn modelId="{4B3E5F21-39E6-F243-AAA4-ED4C82313D52}" srcId="{6275BAE7-97B0-DF49-96D9-843272565763}" destId="{E2BBD2C6-D32A-164D-9EE3-6AC4859EFABC}" srcOrd="0" destOrd="0" parTransId="{226A856B-2581-5748-8D82-017DFF89C76C}" sibTransId="{5872A3DD-73F8-B64C-AAB9-4107B7CD48D1}"/>
    <dgm:cxn modelId="{EF0F232C-1B54-E44D-A334-5CC950BC28CC}" type="presOf" srcId="{E2BBD2C6-D32A-164D-9EE3-6AC4859EFABC}" destId="{C974C028-EC5C-E749-A59E-5C426964BBD1}" srcOrd="0" destOrd="0" presId="urn:microsoft.com/office/officeart/2005/8/layout/hierarchy6"/>
    <dgm:cxn modelId="{F8842D32-4945-5C4D-9CD8-704480AD6DC1}" type="presOf" srcId="{226A856B-2581-5748-8D82-017DFF89C76C}" destId="{45BA0F74-9027-E94A-9B08-011835F1DB96}" srcOrd="0" destOrd="0" presId="urn:microsoft.com/office/officeart/2005/8/layout/hierarchy6"/>
    <dgm:cxn modelId="{BE704755-B98E-E743-B8C9-650CA429C925}" type="presOf" srcId="{6275BAE7-97B0-DF49-96D9-843272565763}" destId="{203D829C-000F-434C-9E9A-92DD2645A50E}" srcOrd="0" destOrd="0" presId="urn:microsoft.com/office/officeart/2005/8/layout/hierarchy6"/>
    <dgm:cxn modelId="{3DD8B9B6-3E9A-034F-A98E-6FD7E774C0F3}" srcId="{0856CE90-E38A-8C4C-90CE-8385794B334B}" destId="{6275BAE7-97B0-DF49-96D9-843272565763}" srcOrd="0" destOrd="0" parTransId="{E20558FD-A1D0-764B-BAFA-3CFA1CE82348}" sibTransId="{719BFE6A-2139-B644-984E-CC9FDC4A09C4}"/>
    <dgm:cxn modelId="{7D9D61B9-F37D-024C-BBCC-CDF22DD36403}" type="presOf" srcId="{0856CE90-E38A-8C4C-90CE-8385794B334B}" destId="{2E69BAC8-FEBF-424E-8CA3-DEC126B5E532}" srcOrd="0" destOrd="0" presId="urn:microsoft.com/office/officeart/2005/8/layout/hierarchy6"/>
    <dgm:cxn modelId="{6169CB20-8858-7247-8A14-D552FAADCAB6}" type="presParOf" srcId="{2E69BAC8-FEBF-424E-8CA3-DEC126B5E532}" destId="{86E59DE7-942F-0446-959B-4FDDB546C8FD}" srcOrd="0" destOrd="0" presId="urn:microsoft.com/office/officeart/2005/8/layout/hierarchy6"/>
    <dgm:cxn modelId="{2732EE7D-2E5F-384A-A117-18DD670ACF1A}" type="presParOf" srcId="{86E59DE7-942F-0446-959B-4FDDB546C8FD}" destId="{CEDED065-8A17-B045-866A-F59203747D9F}" srcOrd="0" destOrd="0" presId="urn:microsoft.com/office/officeart/2005/8/layout/hierarchy6"/>
    <dgm:cxn modelId="{72A4EA2F-6B82-6044-AA67-4ED98D266468}" type="presParOf" srcId="{CEDED065-8A17-B045-866A-F59203747D9F}" destId="{D85E878C-5002-6C4F-ABE5-840111E9938B}" srcOrd="0" destOrd="0" presId="urn:microsoft.com/office/officeart/2005/8/layout/hierarchy6"/>
    <dgm:cxn modelId="{FB76AC44-86C5-0F48-91DF-9916AC057ACF}" type="presParOf" srcId="{D85E878C-5002-6C4F-ABE5-840111E9938B}" destId="{203D829C-000F-434C-9E9A-92DD2645A50E}" srcOrd="0" destOrd="0" presId="urn:microsoft.com/office/officeart/2005/8/layout/hierarchy6"/>
    <dgm:cxn modelId="{5FBBCF09-1A8C-7A4B-B1D3-626872AE5748}" type="presParOf" srcId="{D85E878C-5002-6C4F-ABE5-840111E9938B}" destId="{8096EA3A-9B01-DF48-89B3-2FD7DD614368}" srcOrd="1" destOrd="0" presId="urn:microsoft.com/office/officeart/2005/8/layout/hierarchy6"/>
    <dgm:cxn modelId="{A8A2837B-D5FF-204A-81FE-4AF98E3921AE}" type="presParOf" srcId="{8096EA3A-9B01-DF48-89B3-2FD7DD614368}" destId="{45BA0F74-9027-E94A-9B08-011835F1DB96}" srcOrd="0" destOrd="0" presId="urn:microsoft.com/office/officeart/2005/8/layout/hierarchy6"/>
    <dgm:cxn modelId="{42FE0A29-A7A5-9D46-A52D-65BAD13DD99F}" type="presParOf" srcId="{8096EA3A-9B01-DF48-89B3-2FD7DD614368}" destId="{E4B27A6D-93D3-8541-BC5F-0EDBED84B130}" srcOrd="1" destOrd="0" presId="urn:microsoft.com/office/officeart/2005/8/layout/hierarchy6"/>
    <dgm:cxn modelId="{725806FE-6A3C-7746-B021-E8F7D2254605}" type="presParOf" srcId="{E4B27A6D-93D3-8541-BC5F-0EDBED84B130}" destId="{C974C028-EC5C-E749-A59E-5C426964BBD1}" srcOrd="0" destOrd="0" presId="urn:microsoft.com/office/officeart/2005/8/layout/hierarchy6"/>
    <dgm:cxn modelId="{A006BCA9-B3B3-174E-BAE1-A802F35E0A6A}" type="presParOf" srcId="{E4B27A6D-93D3-8541-BC5F-0EDBED84B130}" destId="{15B0B205-445F-064C-AA07-8DCBDD421CAE}" srcOrd="1" destOrd="0" presId="urn:microsoft.com/office/officeart/2005/8/layout/hierarchy6"/>
    <dgm:cxn modelId="{DE32624F-8FEB-C146-AA1F-BFB5273EE5D6}" type="presParOf" srcId="{2E69BAC8-FEBF-424E-8CA3-DEC126B5E532}" destId="{84A1A52B-1106-3B4C-BEBC-A8E785D4C4B3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1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C78D038-451C-494B-A8E8-7CA9373038AD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8F73356D-1907-400F-95C8-189261E8DC24}">
      <dgm:prSet/>
      <dgm:spPr/>
      <dgm:t>
        <a:bodyPr/>
        <a:lstStyle/>
        <a:p>
          <a:r>
            <a:rPr lang="en-US" dirty="0"/>
            <a:t>Streamed from twitter using Spark Streaming and Tweepy </a:t>
          </a:r>
        </a:p>
      </dgm:t>
    </dgm:pt>
    <dgm:pt modelId="{154C88DC-D965-4578-BF2A-4F81DB897ED3}" type="parTrans" cxnId="{B6B2FDC1-AD6F-4053-9736-55C61B0ED8A1}">
      <dgm:prSet/>
      <dgm:spPr/>
      <dgm:t>
        <a:bodyPr/>
        <a:lstStyle/>
        <a:p>
          <a:endParaRPr lang="en-US"/>
        </a:p>
      </dgm:t>
    </dgm:pt>
    <dgm:pt modelId="{A6395FED-AF82-4C51-8921-A5B4E220FBBE}" type="sibTrans" cxnId="{B6B2FDC1-AD6F-4053-9736-55C61B0ED8A1}">
      <dgm:prSet/>
      <dgm:spPr/>
      <dgm:t>
        <a:bodyPr/>
        <a:lstStyle/>
        <a:p>
          <a:endParaRPr lang="en-US"/>
        </a:p>
      </dgm:t>
    </dgm:pt>
    <dgm:pt modelId="{966D11C8-1AF3-4882-913C-A06CFB007FA2}">
      <dgm:prSet/>
      <dgm:spPr/>
      <dgm:t>
        <a:bodyPr/>
        <a:lstStyle/>
        <a:p>
          <a:r>
            <a:rPr lang="en-US" dirty="0"/>
            <a:t>Data Streamed over a week</a:t>
          </a:r>
        </a:p>
      </dgm:t>
    </dgm:pt>
    <dgm:pt modelId="{0E7656D2-3152-46EC-AD5B-24F58E2AB21E}" type="parTrans" cxnId="{7E84CC4B-43FA-4CF8-A0D9-CAD27D875C7E}">
      <dgm:prSet/>
      <dgm:spPr/>
      <dgm:t>
        <a:bodyPr/>
        <a:lstStyle/>
        <a:p>
          <a:endParaRPr lang="en-US"/>
        </a:p>
      </dgm:t>
    </dgm:pt>
    <dgm:pt modelId="{D60A0E01-4D2A-4C21-AC2A-949256EFFA35}" type="sibTrans" cxnId="{7E84CC4B-43FA-4CF8-A0D9-CAD27D875C7E}">
      <dgm:prSet/>
      <dgm:spPr/>
      <dgm:t>
        <a:bodyPr/>
        <a:lstStyle/>
        <a:p>
          <a:endParaRPr lang="en-US"/>
        </a:p>
      </dgm:t>
    </dgm:pt>
    <dgm:pt modelId="{759696FD-EED3-4914-8F41-707376C41EBB}">
      <dgm:prSet/>
      <dgm:spPr/>
      <dgm:t>
        <a:bodyPr/>
        <a:lstStyle/>
        <a:p>
          <a:r>
            <a:rPr lang="en-US" dirty="0"/>
            <a:t>65,000 tweets collected</a:t>
          </a:r>
        </a:p>
      </dgm:t>
    </dgm:pt>
    <dgm:pt modelId="{FFABAE7C-5B83-4CA4-AFF1-535B02902E79}" type="parTrans" cxnId="{236276DC-542D-46AA-9A05-2E1C4C6B6511}">
      <dgm:prSet/>
      <dgm:spPr/>
      <dgm:t>
        <a:bodyPr/>
        <a:lstStyle/>
        <a:p>
          <a:endParaRPr lang="en-US"/>
        </a:p>
      </dgm:t>
    </dgm:pt>
    <dgm:pt modelId="{9C74C3B9-F1F0-4A68-9867-FE014E5DFC36}" type="sibTrans" cxnId="{236276DC-542D-46AA-9A05-2E1C4C6B6511}">
      <dgm:prSet/>
      <dgm:spPr/>
      <dgm:t>
        <a:bodyPr/>
        <a:lstStyle/>
        <a:p>
          <a:endParaRPr lang="en-US"/>
        </a:p>
      </dgm:t>
    </dgm:pt>
    <dgm:pt modelId="{0891E7A9-9846-4FB6-9CC6-6FF72392FB62}">
      <dgm:prSet/>
      <dgm:spPr/>
      <dgm:t>
        <a:bodyPr/>
        <a:lstStyle/>
        <a:p>
          <a:r>
            <a:rPr lang="en-US" dirty="0"/>
            <a:t>For 6 Candidates </a:t>
          </a:r>
        </a:p>
      </dgm:t>
    </dgm:pt>
    <dgm:pt modelId="{0C53E22E-EC24-4CD5-80A1-1F11F65EEA66}" type="parTrans" cxnId="{48517D5E-380A-4712-B9AE-D855B9866F6A}">
      <dgm:prSet/>
      <dgm:spPr/>
      <dgm:t>
        <a:bodyPr/>
        <a:lstStyle/>
        <a:p>
          <a:endParaRPr lang="en-US"/>
        </a:p>
      </dgm:t>
    </dgm:pt>
    <dgm:pt modelId="{5CCFC540-F099-4A0E-A730-F17BF53B3D6E}" type="sibTrans" cxnId="{48517D5E-380A-4712-B9AE-D855B9866F6A}">
      <dgm:prSet/>
      <dgm:spPr/>
      <dgm:t>
        <a:bodyPr/>
        <a:lstStyle/>
        <a:p>
          <a:endParaRPr lang="en-US"/>
        </a:p>
      </dgm:t>
    </dgm:pt>
    <dgm:pt modelId="{DADF6DCB-7FCD-4746-B2B1-B2FA7CCC0476}">
      <dgm:prSet/>
      <dgm:spPr/>
      <dgm:t>
        <a:bodyPr/>
        <a:lstStyle/>
        <a:p>
          <a:r>
            <a:rPr lang="en-US" dirty="0"/>
            <a:t>Tweets filtered using user mentions and hashtags</a:t>
          </a:r>
        </a:p>
      </dgm:t>
    </dgm:pt>
    <dgm:pt modelId="{4FDBFFCD-9979-4C5A-9354-2C622D5A53CE}" type="parTrans" cxnId="{3C254CE8-F010-4AF3-9043-1AF17D830246}">
      <dgm:prSet/>
      <dgm:spPr/>
      <dgm:t>
        <a:bodyPr/>
        <a:lstStyle/>
        <a:p>
          <a:endParaRPr lang="en-US"/>
        </a:p>
      </dgm:t>
    </dgm:pt>
    <dgm:pt modelId="{046741A7-921A-4B68-AB5B-9EA92151A7BB}" type="sibTrans" cxnId="{3C254CE8-F010-4AF3-9043-1AF17D830246}">
      <dgm:prSet/>
      <dgm:spPr/>
      <dgm:t>
        <a:bodyPr/>
        <a:lstStyle/>
        <a:p>
          <a:endParaRPr lang="en-US"/>
        </a:p>
      </dgm:t>
    </dgm:pt>
    <dgm:pt modelId="{D7E5EDE7-EAFB-4FF5-896B-C9D04CDDA476}" type="pres">
      <dgm:prSet presAssocID="{FC78D038-451C-494B-A8E8-7CA9373038AD}" presName="root" presStyleCnt="0">
        <dgm:presLayoutVars>
          <dgm:dir/>
          <dgm:resizeHandles val="exact"/>
        </dgm:presLayoutVars>
      </dgm:prSet>
      <dgm:spPr/>
    </dgm:pt>
    <dgm:pt modelId="{20970C99-1A98-4639-B324-337BA27737D0}" type="pres">
      <dgm:prSet presAssocID="{8F73356D-1907-400F-95C8-189261E8DC24}" presName="compNode" presStyleCnt="0"/>
      <dgm:spPr/>
    </dgm:pt>
    <dgm:pt modelId="{E2266271-7975-497E-9318-B5AAC0E83812}" type="pres">
      <dgm:prSet presAssocID="{8F73356D-1907-400F-95C8-189261E8DC24}" presName="bgRect" presStyleLbl="bgShp" presStyleIdx="0" presStyleCnt="5"/>
      <dgm:spPr/>
    </dgm:pt>
    <dgm:pt modelId="{22B4A4A6-ADB1-4051-B624-8B474A53DC62}" type="pres">
      <dgm:prSet presAssocID="{8F73356D-1907-400F-95C8-189261E8DC24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odcast"/>
        </a:ext>
      </dgm:extLst>
    </dgm:pt>
    <dgm:pt modelId="{FE0E98F8-8377-4D48-AB50-447D2BFDFCF0}" type="pres">
      <dgm:prSet presAssocID="{8F73356D-1907-400F-95C8-189261E8DC24}" presName="spaceRect" presStyleCnt="0"/>
      <dgm:spPr/>
    </dgm:pt>
    <dgm:pt modelId="{D27595CE-1D7F-4B0B-9F0C-83EE12B01752}" type="pres">
      <dgm:prSet presAssocID="{8F73356D-1907-400F-95C8-189261E8DC24}" presName="parTx" presStyleLbl="revTx" presStyleIdx="0" presStyleCnt="5">
        <dgm:presLayoutVars>
          <dgm:chMax val="0"/>
          <dgm:chPref val="0"/>
        </dgm:presLayoutVars>
      </dgm:prSet>
      <dgm:spPr/>
    </dgm:pt>
    <dgm:pt modelId="{CE4EE75F-1639-4625-A29A-A20C09F1B5DB}" type="pres">
      <dgm:prSet presAssocID="{A6395FED-AF82-4C51-8921-A5B4E220FBBE}" presName="sibTrans" presStyleCnt="0"/>
      <dgm:spPr/>
    </dgm:pt>
    <dgm:pt modelId="{4154321F-FF58-4DB8-A932-7B45F13E40CC}" type="pres">
      <dgm:prSet presAssocID="{966D11C8-1AF3-4882-913C-A06CFB007FA2}" presName="compNode" presStyleCnt="0"/>
      <dgm:spPr/>
    </dgm:pt>
    <dgm:pt modelId="{F9668A8C-7753-4F65-8ABF-4207A383FFE3}" type="pres">
      <dgm:prSet presAssocID="{966D11C8-1AF3-4882-913C-A06CFB007FA2}" presName="bgRect" presStyleLbl="bgShp" presStyleIdx="1" presStyleCnt="5"/>
      <dgm:spPr/>
    </dgm:pt>
    <dgm:pt modelId="{C96D72E6-A6B1-49E6-AC60-9C99BAB0075F}" type="pres">
      <dgm:prSet presAssocID="{966D11C8-1AF3-4882-913C-A06CFB007FA2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esentation with Pie Chart"/>
        </a:ext>
      </dgm:extLst>
    </dgm:pt>
    <dgm:pt modelId="{6E9EE678-16CA-4075-A9EF-7EEFB64D28D3}" type="pres">
      <dgm:prSet presAssocID="{966D11C8-1AF3-4882-913C-A06CFB007FA2}" presName="spaceRect" presStyleCnt="0"/>
      <dgm:spPr/>
    </dgm:pt>
    <dgm:pt modelId="{FC7C4542-6BA8-4D31-9732-3C6652DC8970}" type="pres">
      <dgm:prSet presAssocID="{966D11C8-1AF3-4882-913C-A06CFB007FA2}" presName="parTx" presStyleLbl="revTx" presStyleIdx="1" presStyleCnt="5">
        <dgm:presLayoutVars>
          <dgm:chMax val="0"/>
          <dgm:chPref val="0"/>
        </dgm:presLayoutVars>
      </dgm:prSet>
      <dgm:spPr/>
    </dgm:pt>
    <dgm:pt modelId="{9FC57FD6-87B7-4E6C-96D6-2EFB4D8E0566}" type="pres">
      <dgm:prSet presAssocID="{D60A0E01-4D2A-4C21-AC2A-949256EFFA35}" presName="sibTrans" presStyleCnt="0"/>
      <dgm:spPr/>
    </dgm:pt>
    <dgm:pt modelId="{12570D6E-505A-4C9E-9E6D-5CCE21A18940}" type="pres">
      <dgm:prSet presAssocID="{759696FD-EED3-4914-8F41-707376C41EBB}" presName="compNode" presStyleCnt="0"/>
      <dgm:spPr/>
    </dgm:pt>
    <dgm:pt modelId="{E91B48EB-133A-4A86-A6F8-EED7C98058DA}" type="pres">
      <dgm:prSet presAssocID="{759696FD-EED3-4914-8F41-707376C41EBB}" presName="bgRect" presStyleLbl="bgShp" presStyleIdx="2" presStyleCnt="5"/>
      <dgm:spPr/>
    </dgm:pt>
    <dgm:pt modelId="{0D4249C2-5274-4FB3-B9F3-0EBDBF371F15}" type="pres">
      <dgm:prSet presAssocID="{759696FD-EED3-4914-8F41-707376C41EBB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78845F3E-8084-40E6-8D50-6FC9F6EB4468}" type="pres">
      <dgm:prSet presAssocID="{759696FD-EED3-4914-8F41-707376C41EBB}" presName="spaceRect" presStyleCnt="0"/>
      <dgm:spPr/>
    </dgm:pt>
    <dgm:pt modelId="{D0DA4552-4EF2-4DCB-837A-B0748773B940}" type="pres">
      <dgm:prSet presAssocID="{759696FD-EED3-4914-8F41-707376C41EBB}" presName="parTx" presStyleLbl="revTx" presStyleIdx="2" presStyleCnt="5">
        <dgm:presLayoutVars>
          <dgm:chMax val="0"/>
          <dgm:chPref val="0"/>
        </dgm:presLayoutVars>
      </dgm:prSet>
      <dgm:spPr/>
    </dgm:pt>
    <dgm:pt modelId="{8F4D15B4-9CDA-4AC6-9AA4-BCC719E50CDF}" type="pres">
      <dgm:prSet presAssocID="{9C74C3B9-F1F0-4A68-9867-FE014E5DFC36}" presName="sibTrans" presStyleCnt="0"/>
      <dgm:spPr/>
    </dgm:pt>
    <dgm:pt modelId="{718BF1F7-082E-42E0-847D-B1EA25F7A139}" type="pres">
      <dgm:prSet presAssocID="{0891E7A9-9846-4FB6-9CC6-6FF72392FB62}" presName="compNode" presStyleCnt="0"/>
      <dgm:spPr/>
    </dgm:pt>
    <dgm:pt modelId="{267FE911-43DA-44D5-A27C-6D0DB930147D}" type="pres">
      <dgm:prSet presAssocID="{0891E7A9-9846-4FB6-9CC6-6FF72392FB62}" presName="bgRect" presStyleLbl="bgShp" presStyleIdx="3" presStyleCnt="5"/>
      <dgm:spPr/>
    </dgm:pt>
    <dgm:pt modelId="{E1A626C6-4222-4AC6-A25C-B022CDB0CE17}" type="pres">
      <dgm:prSet presAssocID="{0891E7A9-9846-4FB6-9CC6-6FF72392FB62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s"/>
        </a:ext>
      </dgm:extLst>
    </dgm:pt>
    <dgm:pt modelId="{50289D1D-C2D4-4BCF-BD37-11A01E6992C0}" type="pres">
      <dgm:prSet presAssocID="{0891E7A9-9846-4FB6-9CC6-6FF72392FB62}" presName="spaceRect" presStyleCnt="0"/>
      <dgm:spPr/>
    </dgm:pt>
    <dgm:pt modelId="{8B6A63CB-89FD-4FD8-87E6-2265447C8B51}" type="pres">
      <dgm:prSet presAssocID="{0891E7A9-9846-4FB6-9CC6-6FF72392FB62}" presName="parTx" presStyleLbl="revTx" presStyleIdx="3" presStyleCnt="5">
        <dgm:presLayoutVars>
          <dgm:chMax val="0"/>
          <dgm:chPref val="0"/>
        </dgm:presLayoutVars>
      </dgm:prSet>
      <dgm:spPr/>
    </dgm:pt>
    <dgm:pt modelId="{B4C7F298-54DF-4200-ACFE-75CB74D9AC3C}" type="pres">
      <dgm:prSet presAssocID="{5CCFC540-F099-4A0E-A730-F17BF53B3D6E}" presName="sibTrans" presStyleCnt="0"/>
      <dgm:spPr/>
    </dgm:pt>
    <dgm:pt modelId="{B6CEF286-BBEB-441C-93BB-38CFB124DF00}" type="pres">
      <dgm:prSet presAssocID="{DADF6DCB-7FCD-4746-B2B1-B2FA7CCC0476}" presName="compNode" presStyleCnt="0"/>
      <dgm:spPr/>
    </dgm:pt>
    <dgm:pt modelId="{F71F93A7-8A01-442B-8C3D-27CC1B0FC524}" type="pres">
      <dgm:prSet presAssocID="{DADF6DCB-7FCD-4746-B2B1-B2FA7CCC0476}" presName="bgRect" presStyleLbl="bgShp" presStyleIdx="4" presStyleCnt="5"/>
      <dgm:spPr/>
    </dgm:pt>
    <dgm:pt modelId="{58700594-9AE4-4F5B-9836-F61F44C2554E}" type="pres">
      <dgm:prSet presAssocID="{DADF6DCB-7FCD-4746-B2B1-B2FA7CCC0476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849D13CF-A0E3-47BB-B492-208CD83F633C}" type="pres">
      <dgm:prSet presAssocID="{DADF6DCB-7FCD-4746-B2B1-B2FA7CCC0476}" presName="spaceRect" presStyleCnt="0"/>
      <dgm:spPr/>
    </dgm:pt>
    <dgm:pt modelId="{C6B6869B-F522-47B3-BE62-4B12644EF24E}" type="pres">
      <dgm:prSet presAssocID="{DADF6DCB-7FCD-4746-B2B1-B2FA7CCC0476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6CB24D20-7C85-4810-83C6-529FD02D8B1A}" type="presOf" srcId="{966D11C8-1AF3-4882-913C-A06CFB007FA2}" destId="{FC7C4542-6BA8-4D31-9732-3C6652DC8970}" srcOrd="0" destOrd="0" presId="urn:microsoft.com/office/officeart/2018/2/layout/IconVerticalSolidList"/>
    <dgm:cxn modelId="{8811E42B-D140-461D-B688-32E420EC05BF}" type="presOf" srcId="{759696FD-EED3-4914-8F41-707376C41EBB}" destId="{D0DA4552-4EF2-4DCB-837A-B0748773B940}" srcOrd="0" destOrd="0" presId="urn:microsoft.com/office/officeart/2018/2/layout/IconVerticalSolidList"/>
    <dgm:cxn modelId="{ABA0712F-436C-4DC9-B71E-3129B4CC203B}" type="presOf" srcId="{0891E7A9-9846-4FB6-9CC6-6FF72392FB62}" destId="{8B6A63CB-89FD-4FD8-87E6-2265447C8B51}" srcOrd="0" destOrd="0" presId="urn:microsoft.com/office/officeart/2018/2/layout/IconVerticalSolidList"/>
    <dgm:cxn modelId="{7E84CC4B-43FA-4CF8-A0D9-CAD27D875C7E}" srcId="{FC78D038-451C-494B-A8E8-7CA9373038AD}" destId="{966D11C8-1AF3-4882-913C-A06CFB007FA2}" srcOrd="1" destOrd="0" parTransId="{0E7656D2-3152-46EC-AD5B-24F58E2AB21E}" sibTransId="{D60A0E01-4D2A-4C21-AC2A-949256EFFA35}"/>
    <dgm:cxn modelId="{48517D5E-380A-4712-B9AE-D855B9866F6A}" srcId="{FC78D038-451C-494B-A8E8-7CA9373038AD}" destId="{0891E7A9-9846-4FB6-9CC6-6FF72392FB62}" srcOrd="3" destOrd="0" parTransId="{0C53E22E-EC24-4CD5-80A1-1F11F65EEA66}" sibTransId="{5CCFC540-F099-4A0E-A730-F17BF53B3D6E}"/>
    <dgm:cxn modelId="{E0161876-7FF0-437A-9393-842DD6DA65A6}" type="presOf" srcId="{FC78D038-451C-494B-A8E8-7CA9373038AD}" destId="{D7E5EDE7-EAFB-4FF5-896B-C9D04CDDA476}" srcOrd="0" destOrd="0" presId="urn:microsoft.com/office/officeart/2018/2/layout/IconVerticalSolidList"/>
    <dgm:cxn modelId="{A9C6E8B7-62E8-4D4D-BA1D-0D8C178A7F0D}" type="presOf" srcId="{8F73356D-1907-400F-95C8-189261E8DC24}" destId="{D27595CE-1D7F-4B0B-9F0C-83EE12B01752}" srcOrd="0" destOrd="0" presId="urn:microsoft.com/office/officeart/2018/2/layout/IconVerticalSolidList"/>
    <dgm:cxn modelId="{B6B2FDC1-AD6F-4053-9736-55C61B0ED8A1}" srcId="{FC78D038-451C-494B-A8E8-7CA9373038AD}" destId="{8F73356D-1907-400F-95C8-189261E8DC24}" srcOrd="0" destOrd="0" parTransId="{154C88DC-D965-4578-BF2A-4F81DB897ED3}" sibTransId="{A6395FED-AF82-4C51-8921-A5B4E220FBBE}"/>
    <dgm:cxn modelId="{236276DC-542D-46AA-9A05-2E1C4C6B6511}" srcId="{FC78D038-451C-494B-A8E8-7CA9373038AD}" destId="{759696FD-EED3-4914-8F41-707376C41EBB}" srcOrd="2" destOrd="0" parTransId="{FFABAE7C-5B83-4CA4-AFF1-535B02902E79}" sibTransId="{9C74C3B9-F1F0-4A68-9867-FE014E5DFC36}"/>
    <dgm:cxn modelId="{3C254CE8-F010-4AF3-9043-1AF17D830246}" srcId="{FC78D038-451C-494B-A8E8-7CA9373038AD}" destId="{DADF6DCB-7FCD-4746-B2B1-B2FA7CCC0476}" srcOrd="4" destOrd="0" parTransId="{4FDBFFCD-9979-4C5A-9354-2C622D5A53CE}" sibTransId="{046741A7-921A-4B68-AB5B-9EA92151A7BB}"/>
    <dgm:cxn modelId="{EE199BF8-17DE-4537-909C-58960EEBE5A0}" type="presOf" srcId="{DADF6DCB-7FCD-4746-B2B1-B2FA7CCC0476}" destId="{C6B6869B-F522-47B3-BE62-4B12644EF24E}" srcOrd="0" destOrd="0" presId="urn:microsoft.com/office/officeart/2018/2/layout/IconVerticalSolidList"/>
    <dgm:cxn modelId="{01776A05-9CCC-4D5E-853D-4DA30E15BACB}" type="presParOf" srcId="{D7E5EDE7-EAFB-4FF5-896B-C9D04CDDA476}" destId="{20970C99-1A98-4639-B324-337BA27737D0}" srcOrd="0" destOrd="0" presId="urn:microsoft.com/office/officeart/2018/2/layout/IconVerticalSolidList"/>
    <dgm:cxn modelId="{10C7D532-A2D2-4A3E-809A-AD002C23DAE8}" type="presParOf" srcId="{20970C99-1A98-4639-B324-337BA27737D0}" destId="{E2266271-7975-497E-9318-B5AAC0E83812}" srcOrd="0" destOrd="0" presId="urn:microsoft.com/office/officeart/2018/2/layout/IconVerticalSolidList"/>
    <dgm:cxn modelId="{1E52D654-65A7-48DD-8DC4-54ECD1031A46}" type="presParOf" srcId="{20970C99-1A98-4639-B324-337BA27737D0}" destId="{22B4A4A6-ADB1-4051-B624-8B474A53DC62}" srcOrd="1" destOrd="0" presId="urn:microsoft.com/office/officeart/2018/2/layout/IconVerticalSolidList"/>
    <dgm:cxn modelId="{320F2DCA-D905-4717-8E55-ECBDC5C14EB9}" type="presParOf" srcId="{20970C99-1A98-4639-B324-337BA27737D0}" destId="{FE0E98F8-8377-4D48-AB50-447D2BFDFCF0}" srcOrd="2" destOrd="0" presId="urn:microsoft.com/office/officeart/2018/2/layout/IconVerticalSolidList"/>
    <dgm:cxn modelId="{E4C70C98-172E-4531-97C9-10B1A4D41FF1}" type="presParOf" srcId="{20970C99-1A98-4639-B324-337BA27737D0}" destId="{D27595CE-1D7F-4B0B-9F0C-83EE12B01752}" srcOrd="3" destOrd="0" presId="urn:microsoft.com/office/officeart/2018/2/layout/IconVerticalSolidList"/>
    <dgm:cxn modelId="{6C100331-DDA1-44DC-A25C-29B10DF31BBF}" type="presParOf" srcId="{D7E5EDE7-EAFB-4FF5-896B-C9D04CDDA476}" destId="{CE4EE75F-1639-4625-A29A-A20C09F1B5DB}" srcOrd="1" destOrd="0" presId="urn:microsoft.com/office/officeart/2018/2/layout/IconVerticalSolidList"/>
    <dgm:cxn modelId="{53BBCFC9-B792-4BFA-8EB9-3574A8A0A455}" type="presParOf" srcId="{D7E5EDE7-EAFB-4FF5-896B-C9D04CDDA476}" destId="{4154321F-FF58-4DB8-A932-7B45F13E40CC}" srcOrd="2" destOrd="0" presId="urn:microsoft.com/office/officeart/2018/2/layout/IconVerticalSolidList"/>
    <dgm:cxn modelId="{FBAC2B9E-B79A-40D9-8C6D-578E0AA52197}" type="presParOf" srcId="{4154321F-FF58-4DB8-A932-7B45F13E40CC}" destId="{F9668A8C-7753-4F65-8ABF-4207A383FFE3}" srcOrd="0" destOrd="0" presId="urn:microsoft.com/office/officeart/2018/2/layout/IconVerticalSolidList"/>
    <dgm:cxn modelId="{91637B3C-BACA-4DB4-87F4-BA40DC6C4772}" type="presParOf" srcId="{4154321F-FF58-4DB8-A932-7B45F13E40CC}" destId="{C96D72E6-A6B1-49E6-AC60-9C99BAB0075F}" srcOrd="1" destOrd="0" presId="urn:microsoft.com/office/officeart/2018/2/layout/IconVerticalSolidList"/>
    <dgm:cxn modelId="{CF790880-786A-42D2-B5B0-204EB5FC939B}" type="presParOf" srcId="{4154321F-FF58-4DB8-A932-7B45F13E40CC}" destId="{6E9EE678-16CA-4075-A9EF-7EEFB64D28D3}" srcOrd="2" destOrd="0" presId="urn:microsoft.com/office/officeart/2018/2/layout/IconVerticalSolidList"/>
    <dgm:cxn modelId="{DB6B539E-7995-4C8D-8CEF-21B47CB59DAF}" type="presParOf" srcId="{4154321F-FF58-4DB8-A932-7B45F13E40CC}" destId="{FC7C4542-6BA8-4D31-9732-3C6652DC8970}" srcOrd="3" destOrd="0" presId="urn:microsoft.com/office/officeart/2018/2/layout/IconVerticalSolidList"/>
    <dgm:cxn modelId="{4EADE607-71B1-4401-8850-E0F0FA2CA8D7}" type="presParOf" srcId="{D7E5EDE7-EAFB-4FF5-896B-C9D04CDDA476}" destId="{9FC57FD6-87B7-4E6C-96D6-2EFB4D8E0566}" srcOrd="3" destOrd="0" presId="urn:microsoft.com/office/officeart/2018/2/layout/IconVerticalSolidList"/>
    <dgm:cxn modelId="{0C4BB14A-3820-423C-9064-0CBC899F8C77}" type="presParOf" srcId="{D7E5EDE7-EAFB-4FF5-896B-C9D04CDDA476}" destId="{12570D6E-505A-4C9E-9E6D-5CCE21A18940}" srcOrd="4" destOrd="0" presId="urn:microsoft.com/office/officeart/2018/2/layout/IconVerticalSolidList"/>
    <dgm:cxn modelId="{F7A13E76-C6B2-482A-8938-44503DB8C281}" type="presParOf" srcId="{12570D6E-505A-4C9E-9E6D-5CCE21A18940}" destId="{E91B48EB-133A-4A86-A6F8-EED7C98058DA}" srcOrd="0" destOrd="0" presId="urn:microsoft.com/office/officeart/2018/2/layout/IconVerticalSolidList"/>
    <dgm:cxn modelId="{52CB2497-2D1E-4BD8-95DA-28BA1E193D75}" type="presParOf" srcId="{12570D6E-505A-4C9E-9E6D-5CCE21A18940}" destId="{0D4249C2-5274-4FB3-B9F3-0EBDBF371F15}" srcOrd="1" destOrd="0" presId="urn:microsoft.com/office/officeart/2018/2/layout/IconVerticalSolidList"/>
    <dgm:cxn modelId="{B2F89851-8038-4BAC-8E20-5E36E6A01FBC}" type="presParOf" srcId="{12570D6E-505A-4C9E-9E6D-5CCE21A18940}" destId="{78845F3E-8084-40E6-8D50-6FC9F6EB4468}" srcOrd="2" destOrd="0" presId="urn:microsoft.com/office/officeart/2018/2/layout/IconVerticalSolidList"/>
    <dgm:cxn modelId="{38F1AF9A-9EEE-4186-B451-04EAD5FA40DC}" type="presParOf" srcId="{12570D6E-505A-4C9E-9E6D-5CCE21A18940}" destId="{D0DA4552-4EF2-4DCB-837A-B0748773B940}" srcOrd="3" destOrd="0" presId="urn:microsoft.com/office/officeart/2018/2/layout/IconVerticalSolidList"/>
    <dgm:cxn modelId="{77D30745-569E-4EFC-8156-44D9662FDCDF}" type="presParOf" srcId="{D7E5EDE7-EAFB-4FF5-896B-C9D04CDDA476}" destId="{8F4D15B4-9CDA-4AC6-9AA4-BCC719E50CDF}" srcOrd="5" destOrd="0" presId="urn:microsoft.com/office/officeart/2018/2/layout/IconVerticalSolidList"/>
    <dgm:cxn modelId="{AE9269C9-C7E0-48B4-94BB-5DF02B98D352}" type="presParOf" srcId="{D7E5EDE7-EAFB-4FF5-896B-C9D04CDDA476}" destId="{718BF1F7-082E-42E0-847D-B1EA25F7A139}" srcOrd="6" destOrd="0" presId="urn:microsoft.com/office/officeart/2018/2/layout/IconVerticalSolidList"/>
    <dgm:cxn modelId="{D2ECE009-1BCA-4402-AF86-3FF144B30E14}" type="presParOf" srcId="{718BF1F7-082E-42E0-847D-B1EA25F7A139}" destId="{267FE911-43DA-44D5-A27C-6D0DB930147D}" srcOrd="0" destOrd="0" presId="urn:microsoft.com/office/officeart/2018/2/layout/IconVerticalSolidList"/>
    <dgm:cxn modelId="{DC4AB801-771F-426D-A411-F0CE830E0841}" type="presParOf" srcId="{718BF1F7-082E-42E0-847D-B1EA25F7A139}" destId="{E1A626C6-4222-4AC6-A25C-B022CDB0CE17}" srcOrd="1" destOrd="0" presId="urn:microsoft.com/office/officeart/2018/2/layout/IconVerticalSolidList"/>
    <dgm:cxn modelId="{AB557BC7-8726-4BD8-8BCD-8A00A1C76FA5}" type="presParOf" srcId="{718BF1F7-082E-42E0-847D-B1EA25F7A139}" destId="{50289D1D-C2D4-4BCF-BD37-11A01E6992C0}" srcOrd="2" destOrd="0" presId="urn:microsoft.com/office/officeart/2018/2/layout/IconVerticalSolidList"/>
    <dgm:cxn modelId="{BDBF4B37-3F47-4C17-8F7C-58E46314FD41}" type="presParOf" srcId="{718BF1F7-082E-42E0-847D-B1EA25F7A139}" destId="{8B6A63CB-89FD-4FD8-87E6-2265447C8B51}" srcOrd="3" destOrd="0" presId="urn:microsoft.com/office/officeart/2018/2/layout/IconVerticalSolidList"/>
    <dgm:cxn modelId="{77719A4F-6BCF-4E25-B626-7303B36AB769}" type="presParOf" srcId="{D7E5EDE7-EAFB-4FF5-896B-C9D04CDDA476}" destId="{B4C7F298-54DF-4200-ACFE-75CB74D9AC3C}" srcOrd="7" destOrd="0" presId="urn:microsoft.com/office/officeart/2018/2/layout/IconVerticalSolidList"/>
    <dgm:cxn modelId="{E5AFE73B-E7BA-41CB-80AF-4C2A8E0A7914}" type="presParOf" srcId="{D7E5EDE7-EAFB-4FF5-896B-C9D04CDDA476}" destId="{B6CEF286-BBEB-441C-93BB-38CFB124DF00}" srcOrd="8" destOrd="0" presId="urn:microsoft.com/office/officeart/2018/2/layout/IconVerticalSolidList"/>
    <dgm:cxn modelId="{A708505D-9BF3-4A1A-A00F-2661CF510FCA}" type="presParOf" srcId="{B6CEF286-BBEB-441C-93BB-38CFB124DF00}" destId="{F71F93A7-8A01-442B-8C3D-27CC1B0FC524}" srcOrd="0" destOrd="0" presId="urn:microsoft.com/office/officeart/2018/2/layout/IconVerticalSolidList"/>
    <dgm:cxn modelId="{F109E81A-345A-4A1B-A96A-47B9F19A8932}" type="presParOf" srcId="{B6CEF286-BBEB-441C-93BB-38CFB124DF00}" destId="{58700594-9AE4-4F5B-9836-F61F44C2554E}" srcOrd="1" destOrd="0" presId="urn:microsoft.com/office/officeart/2018/2/layout/IconVerticalSolidList"/>
    <dgm:cxn modelId="{B2C27688-10FE-439E-A642-37501B8E5974}" type="presParOf" srcId="{B6CEF286-BBEB-441C-93BB-38CFB124DF00}" destId="{849D13CF-A0E3-47BB-B492-208CD83F633C}" srcOrd="2" destOrd="0" presId="urn:microsoft.com/office/officeart/2018/2/layout/IconVerticalSolidList"/>
    <dgm:cxn modelId="{DB080E53-0035-4786-9173-8C79706A9630}" type="presParOf" srcId="{B6CEF286-BBEB-441C-93BB-38CFB124DF00}" destId="{C6B6869B-F522-47B3-BE62-4B12644EF24E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15FF2AB1-CB22-4054-84EC-5AEE010A8581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21258450-F7B6-49EC-A0FA-7A96A2E0B2AC}">
      <dgm:prSet custT="1"/>
      <dgm:spPr/>
      <dgm:t>
        <a:bodyPr/>
        <a:lstStyle/>
        <a:p>
          <a:pPr>
            <a:defRPr cap="all"/>
          </a:pPr>
          <a:r>
            <a:rPr lang="en-US" sz="2500" dirty="0"/>
            <a:t>Tweet</a:t>
          </a:r>
          <a:endParaRPr lang="en-US" sz="1400" dirty="0"/>
        </a:p>
      </dgm:t>
    </dgm:pt>
    <dgm:pt modelId="{E0D03E5E-B9D4-4CD5-80C5-DD2D115F1879}" type="parTrans" cxnId="{A351CEF6-547B-4F66-B7AA-C2F48689220A}">
      <dgm:prSet/>
      <dgm:spPr/>
      <dgm:t>
        <a:bodyPr/>
        <a:lstStyle/>
        <a:p>
          <a:endParaRPr lang="en-US"/>
        </a:p>
      </dgm:t>
    </dgm:pt>
    <dgm:pt modelId="{BA827EA1-C496-44FF-B3E6-82E125212E7D}" type="sibTrans" cxnId="{A351CEF6-547B-4F66-B7AA-C2F48689220A}">
      <dgm:prSet/>
      <dgm:spPr/>
      <dgm:t>
        <a:bodyPr/>
        <a:lstStyle/>
        <a:p>
          <a:endParaRPr lang="en-US"/>
        </a:p>
      </dgm:t>
    </dgm:pt>
    <dgm:pt modelId="{4B6BCD7B-EEF0-4926-A089-6BB641709C4B}">
      <dgm:prSet/>
      <dgm:spPr/>
      <dgm:t>
        <a:bodyPr/>
        <a:lstStyle/>
        <a:p>
          <a:pPr>
            <a:defRPr cap="all"/>
          </a:pPr>
          <a:r>
            <a:rPr lang="en-US" dirty="0"/>
            <a:t>Device Information </a:t>
          </a:r>
        </a:p>
      </dgm:t>
    </dgm:pt>
    <dgm:pt modelId="{F7AD5CC5-103E-409D-8864-4F4E1A540C80}" type="parTrans" cxnId="{3D8D5DF0-B71D-424F-AD2A-F43ACC33BD76}">
      <dgm:prSet/>
      <dgm:spPr/>
      <dgm:t>
        <a:bodyPr/>
        <a:lstStyle/>
        <a:p>
          <a:endParaRPr lang="en-US"/>
        </a:p>
      </dgm:t>
    </dgm:pt>
    <dgm:pt modelId="{F670C890-AB07-4520-9D4D-6E7D51DAA8CC}" type="sibTrans" cxnId="{3D8D5DF0-B71D-424F-AD2A-F43ACC33BD76}">
      <dgm:prSet/>
      <dgm:spPr/>
      <dgm:t>
        <a:bodyPr/>
        <a:lstStyle/>
        <a:p>
          <a:endParaRPr lang="en-US"/>
        </a:p>
      </dgm:t>
    </dgm:pt>
    <dgm:pt modelId="{B124D6A3-CB6F-4EEE-8556-0D0FADDCDB42}">
      <dgm:prSet/>
      <dgm:spPr/>
      <dgm:t>
        <a:bodyPr/>
        <a:lstStyle/>
        <a:p>
          <a:pPr>
            <a:defRPr cap="all"/>
          </a:pPr>
          <a:r>
            <a:rPr lang="en-US" dirty="0"/>
            <a:t>Location Information</a:t>
          </a:r>
        </a:p>
      </dgm:t>
    </dgm:pt>
    <dgm:pt modelId="{D258CFF4-BCD0-4685-B37D-A85896C1579D}" type="parTrans" cxnId="{D6AFEF94-4742-456D-AE41-4009B5BBBC7D}">
      <dgm:prSet/>
      <dgm:spPr/>
      <dgm:t>
        <a:bodyPr/>
        <a:lstStyle/>
        <a:p>
          <a:endParaRPr lang="en-US"/>
        </a:p>
      </dgm:t>
    </dgm:pt>
    <dgm:pt modelId="{A1B4ED5F-BBD3-4ADE-83F0-2435A7DA6FD0}" type="sibTrans" cxnId="{D6AFEF94-4742-456D-AE41-4009B5BBBC7D}">
      <dgm:prSet/>
      <dgm:spPr/>
      <dgm:t>
        <a:bodyPr/>
        <a:lstStyle/>
        <a:p>
          <a:endParaRPr lang="en-US"/>
        </a:p>
      </dgm:t>
    </dgm:pt>
    <dgm:pt modelId="{B4E82712-F822-4110-B30B-28C012D708F7}" type="pres">
      <dgm:prSet presAssocID="{15FF2AB1-CB22-4054-84EC-5AEE010A8581}" presName="root" presStyleCnt="0">
        <dgm:presLayoutVars>
          <dgm:dir/>
          <dgm:resizeHandles val="exact"/>
        </dgm:presLayoutVars>
      </dgm:prSet>
      <dgm:spPr/>
    </dgm:pt>
    <dgm:pt modelId="{A3EEF675-81B9-444A-9C20-C5C56C2F0283}" type="pres">
      <dgm:prSet presAssocID="{21258450-F7B6-49EC-A0FA-7A96A2E0B2AC}" presName="compNode" presStyleCnt="0"/>
      <dgm:spPr/>
    </dgm:pt>
    <dgm:pt modelId="{E46FE55F-CD23-48A2-9184-4D8103038568}" type="pres">
      <dgm:prSet presAssocID="{21258450-F7B6-49EC-A0FA-7A96A2E0B2AC}" presName="iconBgRect" presStyleLbl="bgShp" presStyleIdx="0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A9D76C95-123F-4D55-B281-3EE71984F9C8}" type="pres">
      <dgm:prSet presAssocID="{21258450-F7B6-49EC-A0FA-7A96A2E0B2AC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peech"/>
        </a:ext>
      </dgm:extLst>
    </dgm:pt>
    <dgm:pt modelId="{26D23E48-6A8C-43DA-BEC4-578257E15803}" type="pres">
      <dgm:prSet presAssocID="{21258450-F7B6-49EC-A0FA-7A96A2E0B2AC}" presName="spaceRect" presStyleCnt="0"/>
      <dgm:spPr/>
    </dgm:pt>
    <dgm:pt modelId="{448B0777-06A5-4993-BE8F-6BA2A81C7C63}" type="pres">
      <dgm:prSet presAssocID="{21258450-F7B6-49EC-A0FA-7A96A2E0B2AC}" presName="textRect" presStyleLbl="revTx" presStyleIdx="0" presStyleCnt="3">
        <dgm:presLayoutVars>
          <dgm:chMax val="1"/>
          <dgm:chPref val="1"/>
        </dgm:presLayoutVars>
      </dgm:prSet>
      <dgm:spPr/>
    </dgm:pt>
    <dgm:pt modelId="{90E7E61E-6EBB-432F-8CF8-B72A0C3A77F5}" type="pres">
      <dgm:prSet presAssocID="{BA827EA1-C496-44FF-B3E6-82E125212E7D}" presName="sibTrans" presStyleCnt="0"/>
      <dgm:spPr/>
    </dgm:pt>
    <dgm:pt modelId="{DF12CE2E-F9F5-4D33-8CAC-A28371A14A80}" type="pres">
      <dgm:prSet presAssocID="{4B6BCD7B-EEF0-4926-A089-6BB641709C4B}" presName="compNode" presStyleCnt="0"/>
      <dgm:spPr/>
    </dgm:pt>
    <dgm:pt modelId="{9971DCAD-513A-4307-9C57-A8005F437A50}" type="pres">
      <dgm:prSet presAssocID="{4B6BCD7B-EEF0-4926-A089-6BB641709C4B}" presName="iconBgRect" presStyleLbl="bgShp" presStyleIdx="1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07E109F5-15BA-4C65-B330-A6F92279340C}" type="pres">
      <dgm:prSet presAssocID="{4B6BCD7B-EEF0-4926-A089-6BB641709C4B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mart Phone"/>
        </a:ext>
      </dgm:extLst>
    </dgm:pt>
    <dgm:pt modelId="{8E832DA2-254D-4382-B2F1-70C371EB92A7}" type="pres">
      <dgm:prSet presAssocID="{4B6BCD7B-EEF0-4926-A089-6BB641709C4B}" presName="spaceRect" presStyleCnt="0"/>
      <dgm:spPr/>
    </dgm:pt>
    <dgm:pt modelId="{1F835DDA-1EBF-433C-B793-0BAB6876D257}" type="pres">
      <dgm:prSet presAssocID="{4B6BCD7B-EEF0-4926-A089-6BB641709C4B}" presName="textRect" presStyleLbl="revTx" presStyleIdx="1" presStyleCnt="3">
        <dgm:presLayoutVars>
          <dgm:chMax val="1"/>
          <dgm:chPref val="1"/>
        </dgm:presLayoutVars>
      </dgm:prSet>
      <dgm:spPr/>
    </dgm:pt>
    <dgm:pt modelId="{596AFFD0-E053-4D6D-ACAD-06F7F13848FF}" type="pres">
      <dgm:prSet presAssocID="{F670C890-AB07-4520-9D4D-6E7D51DAA8CC}" presName="sibTrans" presStyleCnt="0"/>
      <dgm:spPr/>
    </dgm:pt>
    <dgm:pt modelId="{13C5856F-1228-4018-B2BC-B2EFEED71046}" type="pres">
      <dgm:prSet presAssocID="{B124D6A3-CB6F-4EEE-8556-0D0FADDCDB42}" presName="compNode" presStyleCnt="0"/>
      <dgm:spPr/>
    </dgm:pt>
    <dgm:pt modelId="{4D0D46B9-9A04-4303-8C7C-C987D41AFC93}" type="pres">
      <dgm:prSet presAssocID="{B124D6A3-CB6F-4EEE-8556-0D0FADDCDB42}" presName="iconBgRect" presStyleLbl="bgShp" presStyleIdx="2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67E7E788-5EA4-4E7B-B88E-D473F72394FC}" type="pres">
      <dgm:prSet presAssocID="{B124D6A3-CB6F-4EEE-8556-0D0FADDCDB42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rker"/>
        </a:ext>
      </dgm:extLst>
    </dgm:pt>
    <dgm:pt modelId="{C416F019-3ADD-4748-9292-AC3122AD6218}" type="pres">
      <dgm:prSet presAssocID="{B124D6A3-CB6F-4EEE-8556-0D0FADDCDB42}" presName="spaceRect" presStyleCnt="0"/>
      <dgm:spPr/>
    </dgm:pt>
    <dgm:pt modelId="{BC6D10DE-F3B7-4698-8A96-5487D5B4B993}" type="pres">
      <dgm:prSet presAssocID="{B124D6A3-CB6F-4EEE-8556-0D0FADDCDB42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83703F66-120A-4EAC-BD41-81A8C29697B4}" type="presOf" srcId="{4B6BCD7B-EEF0-4926-A089-6BB641709C4B}" destId="{1F835DDA-1EBF-433C-B793-0BAB6876D257}" srcOrd="0" destOrd="0" presId="urn:microsoft.com/office/officeart/2018/5/layout/IconLeafLabelList"/>
    <dgm:cxn modelId="{D6AFEF94-4742-456D-AE41-4009B5BBBC7D}" srcId="{15FF2AB1-CB22-4054-84EC-5AEE010A8581}" destId="{B124D6A3-CB6F-4EEE-8556-0D0FADDCDB42}" srcOrd="2" destOrd="0" parTransId="{D258CFF4-BCD0-4685-B37D-A85896C1579D}" sibTransId="{A1B4ED5F-BBD3-4ADE-83F0-2435A7DA6FD0}"/>
    <dgm:cxn modelId="{3285A5C6-37F7-4FB9-A3AB-891F9ECA6C5D}" type="presOf" srcId="{21258450-F7B6-49EC-A0FA-7A96A2E0B2AC}" destId="{448B0777-06A5-4993-BE8F-6BA2A81C7C63}" srcOrd="0" destOrd="0" presId="urn:microsoft.com/office/officeart/2018/5/layout/IconLeafLabelList"/>
    <dgm:cxn modelId="{8AD5E3E4-8825-4E80-A65B-207F9E8EF306}" type="presOf" srcId="{B124D6A3-CB6F-4EEE-8556-0D0FADDCDB42}" destId="{BC6D10DE-F3B7-4698-8A96-5487D5B4B993}" srcOrd="0" destOrd="0" presId="urn:microsoft.com/office/officeart/2018/5/layout/IconLeafLabelList"/>
    <dgm:cxn modelId="{C9B5EEED-9903-4B9A-BC45-3356A4FC707E}" type="presOf" srcId="{15FF2AB1-CB22-4054-84EC-5AEE010A8581}" destId="{B4E82712-F822-4110-B30B-28C012D708F7}" srcOrd="0" destOrd="0" presId="urn:microsoft.com/office/officeart/2018/5/layout/IconLeafLabelList"/>
    <dgm:cxn modelId="{3D8D5DF0-B71D-424F-AD2A-F43ACC33BD76}" srcId="{15FF2AB1-CB22-4054-84EC-5AEE010A8581}" destId="{4B6BCD7B-EEF0-4926-A089-6BB641709C4B}" srcOrd="1" destOrd="0" parTransId="{F7AD5CC5-103E-409D-8864-4F4E1A540C80}" sibTransId="{F670C890-AB07-4520-9D4D-6E7D51DAA8CC}"/>
    <dgm:cxn modelId="{A351CEF6-547B-4F66-B7AA-C2F48689220A}" srcId="{15FF2AB1-CB22-4054-84EC-5AEE010A8581}" destId="{21258450-F7B6-49EC-A0FA-7A96A2E0B2AC}" srcOrd="0" destOrd="0" parTransId="{E0D03E5E-B9D4-4CD5-80C5-DD2D115F1879}" sibTransId="{BA827EA1-C496-44FF-B3E6-82E125212E7D}"/>
    <dgm:cxn modelId="{0604786E-A38B-47A8-AA10-2E85374CBDAB}" type="presParOf" srcId="{B4E82712-F822-4110-B30B-28C012D708F7}" destId="{A3EEF675-81B9-444A-9C20-C5C56C2F0283}" srcOrd="0" destOrd="0" presId="urn:microsoft.com/office/officeart/2018/5/layout/IconLeafLabelList"/>
    <dgm:cxn modelId="{81D0FD92-3AFD-4D9A-818E-E89DAC41B432}" type="presParOf" srcId="{A3EEF675-81B9-444A-9C20-C5C56C2F0283}" destId="{E46FE55F-CD23-48A2-9184-4D8103038568}" srcOrd="0" destOrd="0" presId="urn:microsoft.com/office/officeart/2018/5/layout/IconLeafLabelList"/>
    <dgm:cxn modelId="{1D5A919B-A233-4153-8116-7ED1A2D1A00D}" type="presParOf" srcId="{A3EEF675-81B9-444A-9C20-C5C56C2F0283}" destId="{A9D76C95-123F-4D55-B281-3EE71984F9C8}" srcOrd="1" destOrd="0" presId="urn:microsoft.com/office/officeart/2018/5/layout/IconLeafLabelList"/>
    <dgm:cxn modelId="{3E58028C-5412-48F8-B661-00A8AD64FF77}" type="presParOf" srcId="{A3EEF675-81B9-444A-9C20-C5C56C2F0283}" destId="{26D23E48-6A8C-43DA-BEC4-578257E15803}" srcOrd="2" destOrd="0" presId="urn:microsoft.com/office/officeart/2018/5/layout/IconLeafLabelList"/>
    <dgm:cxn modelId="{F28C45C8-E3F0-48AF-BC47-6B501DF9FCB2}" type="presParOf" srcId="{A3EEF675-81B9-444A-9C20-C5C56C2F0283}" destId="{448B0777-06A5-4993-BE8F-6BA2A81C7C63}" srcOrd="3" destOrd="0" presId="urn:microsoft.com/office/officeart/2018/5/layout/IconLeafLabelList"/>
    <dgm:cxn modelId="{250E33F0-456C-4D82-B1C0-96FFCC2D324B}" type="presParOf" srcId="{B4E82712-F822-4110-B30B-28C012D708F7}" destId="{90E7E61E-6EBB-432F-8CF8-B72A0C3A77F5}" srcOrd="1" destOrd="0" presId="urn:microsoft.com/office/officeart/2018/5/layout/IconLeafLabelList"/>
    <dgm:cxn modelId="{00297B19-0480-4E00-B0F7-27BE45E5819D}" type="presParOf" srcId="{B4E82712-F822-4110-B30B-28C012D708F7}" destId="{DF12CE2E-F9F5-4D33-8CAC-A28371A14A80}" srcOrd="2" destOrd="0" presId="urn:microsoft.com/office/officeart/2018/5/layout/IconLeafLabelList"/>
    <dgm:cxn modelId="{6AB845B2-225A-4767-9873-585B67E631B4}" type="presParOf" srcId="{DF12CE2E-F9F5-4D33-8CAC-A28371A14A80}" destId="{9971DCAD-513A-4307-9C57-A8005F437A50}" srcOrd="0" destOrd="0" presId="urn:microsoft.com/office/officeart/2018/5/layout/IconLeafLabelList"/>
    <dgm:cxn modelId="{A07D2104-6583-4CCD-92C0-1804CEE2E5C8}" type="presParOf" srcId="{DF12CE2E-F9F5-4D33-8CAC-A28371A14A80}" destId="{07E109F5-15BA-4C65-B330-A6F92279340C}" srcOrd="1" destOrd="0" presId="urn:microsoft.com/office/officeart/2018/5/layout/IconLeafLabelList"/>
    <dgm:cxn modelId="{7DAA8EAE-0BFD-4051-9941-CEFF2AF34DDD}" type="presParOf" srcId="{DF12CE2E-F9F5-4D33-8CAC-A28371A14A80}" destId="{8E832DA2-254D-4382-B2F1-70C371EB92A7}" srcOrd="2" destOrd="0" presId="urn:microsoft.com/office/officeart/2018/5/layout/IconLeafLabelList"/>
    <dgm:cxn modelId="{A5BE60CD-C8BF-4023-96AE-45A66F1B1FD6}" type="presParOf" srcId="{DF12CE2E-F9F5-4D33-8CAC-A28371A14A80}" destId="{1F835DDA-1EBF-433C-B793-0BAB6876D257}" srcOrd="3" destOrd="0" presId="urn:microsoft.com/office/officeart/2018/5/layout/IconLeafLabelList"/>
    <dgm:cxn modelId="{D6730E75-A3B0-462A-BB4C-4C5160FB4C6B}" type="presParOf" srcId="{B4E82712-F822-4110-B30B-28C012D708F7}" destId="{596AFFD0-E053-4D6D-ACAD-06F7F13848FF}" srcOrd="3" destOrd="0" presId="urn:microsoft.com/office/officeart/2018/5/layout/IconLeafLabelList"/>
    <dgm:cxn modelId="{E5F84245-221F-4AE2-847B-613BCBAF577B}" type="presParOf" srcId="{B4E82712-F822-4110-B30B-28C012D708F7}" destId="{13C5856F-1228-4018-B2BC-B2EFEED71046}" srcOrd="4" destOrd="0" presId="urn:microsoft.com/office/officeart/2018/5/layout/IconLeafLabelList"/>
    <dgm:cxn modelId="{F0C87DB5-655A-4B16-9FDE-D54B1FCCD4CF}" type="presParOf" srcId="{13C5856F-1228-4018-B2BC-B2EFEED71046}" destId="{4D0D46B9-9A04-4303-8C7C-C987D41AFC93}" srcOrd="0" destOrd="0" presId="urn:microsoft.com/office/officeart/2018/5/layout/IconLeafLabelList"/>
    <dgm:cxn modelId="{32DE5AA9-C373-4099-A1B6-A98334ABD52A}" type="presParOf" srcId="{13C5856F-1228-4018-B2BC-B2EFEED71046}" destId="{67E7E788-5EA4-4E7B-B88E-D473F72394FC}" srcOrd="1" destOrd="0" presId="urn:microsoft.com/office/officeart/2018/5/layout/IconLeafLabelList"/>
    <dgm:cxn modelId="{CCC472FB-0E3D-4E49-8190-3D577FCF70C5}" type="presParOf" srcId="{13C5856F-1228-4018-B2BC-B2EFEED71046}" destId="{C416F019-3ADD-4748-9292-AC3122AD6218}" srcOrd="2" destOrd="0" presId="urn:microsoft.com/office/officeart/2018/5/layout/IconLeafLabelList"/>
    <dgm:cxn modelId="{607F08F3-49D5-4956-9493-8668FFBC3448}" type="presParOf" srcId="{13C5856F-1228-4018-B2BC-B2EFEED71046}" destId="{BC6D10DE-F3B7-4698-8A96-5487D5B4B993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8FEBBEB9-C125-4664-9285-C031AB377602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1E064333-7CF7-4F49-BD50-9FAE3AEBA047}">
      <dgm:prSet/>
      <dgm:spPr/>
      <dgm:t>
        <a:bodyPr/>
        <a:lstStyle/>
        <a:p>
          <a:r>
            <a:rPr lang="en-US"/>
            <a:t>Evaluating the Sentiment using a Bag of words model and comparing the results </a:t>
          </a:r>
        </a:p>
      </dgm:t>
    </dgm:pt>
    <dgm:pt modelId="{B208006E-9394-4FC1-8629-5476143FA0D4}" type="parTrans" cxnId="{25093D81-9670-4D13-B3E0-3CA93919715C}">
      <dgm:prSet/>
      <dgm:spPr/>
      <dgm:t>
        <a:bodyPr/>
        <a:lstStyle/>
        <a:p>
          <a:endParaRPr lang="en-US"/>
        </a:p>
      </dgm:t>
    </dgm:pt>
    <dgm:pt modelId="{0C48D262-A392-4F2C-AC5E-0CED0D54E4A1}" type="sibTrans" cxnId="{25093D81-9670-4D13-B3E0-3CA93919715C}">
      <dgm:prSet/>
      <dgm:spPr/>
      <dgm:t>
        <a:bodyPr/>
        <a:lstStyle/>
        <a:p>
          <a:endParaRPr lang="en-US"/>
        </a:p>
      </dgm:t>
    </dgm:pt>
    <dgm:pt modelId="{79464B1A-FAB1-43B6-8B6A-528CF3F6A0D4}">
      <dgm:prSet/>
      <dgm:spPr/>
      <dgm:t>
        <a:bodyPr/>
        <a:lstStyle/>
        <a:p>
          <a:r>
            <a:rPr lang="en-US"/>
            <a:t>Analyzing the sentiment of tweets made BY the candidates and using it to explain the sentiment of the public towards the candidate. </a:t>
          </a:r>
        </a:p>
      </dgm:t>
    </dgm:pt>
    <dgm:pt modelId="{5AEA00D7-D575-48B0-BFB6-323A0C9D30D8}" type="parTrans" cxnId="{7E4B27A7-D888-4072-9B16-B30270911489}">
      <dgm:prSet/>
      <dgm:spPr/>
      <dgm:t>
        <a:bodyPr/>
        <a:lstStyle/>
        <a:p>
          <a:endParaRPr lang="en-US"/>
        </a:p>
      </dgm:t>
    </dgm:pt>
    <dgm:pt modelId="{497BFC5C-3716-4E3D-A936-1D1FC65167D7}" type="sibTrans" cxnId="{7E4B27A7-D888-4072-9B16-B30270911489}">
      <dgm:prSet/>
      <dgm:spPr/>
      <dgm:t>
        <a:bodyPr/>
        <a:lstStyle/>
        <a:p>
          <a:endParaRPr lang="en-US"/>
        </a:p>
      </dgm:t>
    </dgm:pt>
    <dgm:pt modelId="{776647BB-AB06-4CA6-84D9-148C7C01F9AE}" type="pres">
      <dgm:prSet presAssocID="{8FEBBEB9-C125-4664-9285-C031AB377602}" presName="root" presStyleCnt="0">
        <dgm:presLayoutVars>
          <dgm:dir/>
          <dgm:resizeHandles val="exact"/>
        </dgm:presLayoutVars>
      </dgm:prSet>
      <dgm:spPr/>
    </dgm:pt>
    <dgm:pt modelId="{B0A39252-1598-4C08-A4A6-810DB9E36D98}" type="pres">
      <dgm:prSet presAssocID="{1E064333-7CF7-4F49-BD50-9FAE3AEBA047}" presName="compNode" presStyleCnt="0"/>
      <dgm:spPr/>
    </dgm:pt>
    <dgm:pt modelId="{35236517-9745-47B6-B0A7-F150C203F6DB}" type="pres">
      <dgm:prSet presAssocID="{1E064333-7CF7-4F49-BD50-9FAE3AEBA047}" presName="bgRect" presStyleLbl="bgShp" presStyleIdx="0" presStyleCnt="2"/>
      <dgm:spPr/>
    </dgm:pt>
    <dgm:pt modelId="{60C2739E-0229-48B4-A504-1FEB9D6940DD}" type="pres">
      <dgm:prSet presAssocID="{1E064333-7CF7-4F49-BD50-9FAE3AEBA047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C98F14A5-24F8-40E4-B9F3-AB7382699A85}" type="pres">
      <dgm:prSet presAssocID="{1E064333-7CF7-4F49-BD50-9FAE3AEBA047}" presName="spaceRect" presStyleCnt="0"/>
      <dgm:spPr/>
    </dgm:pt>
    <dgm:pt modelId="{401B3E77-E38A-4D33-A8CA-51C37C4C90C6}" type="pres">
      <dgm:prSet presAssocID="{1E064333-7CF7-4F49-BD50-9FAE3AEBA047}" presName="parTx" presStyleLbl="revTx" presStyleIdx="0" presStyleCnt="2">
        <dgm:presLayoutVars>
          <dgm:chMax val="0"/>
          <dgm:chPref val="0"/>
        </dgm:presLayoutVars>
      </dgm:prSet>
      <dgm:spPr/>
    </dgm:pt>
    <dgm:pt modelId="{88516B0B-2597-4920-9672-2D462E3917DA}" type="pres">
      <dgm:prSet presAssocID="{0C48D262-A392-4F2C-AC5E-0CED0D54E4A1}" presName="sibTrans" presStyleCnt="0"/>
      <dgm:spPr/>
    </dgm:pt>
    <dgm:pt modelId="{E7712035-700A-4ED2-88DA-D7E7413037F4}" type="pres">
      <dgm:prSet presAssocID="{79464B1A-FAB1-43B6-8B6A-528CF3F6A0D4}" presName="compNode" presStyleCnt="0"/>
      <dgm:spPr/>
    </dgm:pt>
    <dgm:pt modelId="{639EB49F-BB48-4C3B-B8A8-F8FA0F14B1A9}" type="pres">
      <dgm:prSet presAssocID="{79464B1A-FAB1-43B6-8B6A-528CF3F6A0D4}" presName="bgRect" presStyleLbl="bgShp" presStyleIdx="1" presStyleCnt="2"/>
      <dgm:spPr/>
    </dgm:pt>
    <dgm:pt modelId="{EF62A57C-6D61-480C-AB38-8B72D979105F}" type="pres">
      <dgm:prSet presAssocID="{79464B1A-FAB1-43B6-8B6A-528CF3F6A0D4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egaphone"/>
        </a:ext>
      </dgm:extLst>
    </dgm:pt>
    <dgm:pt modelId="{F84BB5EA-1BEF-473E-A8BF-3A4FEA53C99D}" type="pres">
      <dgm:prSet presAssocID="{79464B1A-FAB1-43B6-8B6A-528CF3F6A0D4}" presName="spaceRect" presStyleCnt="0"/>
      <dgm:spPr/>
    </dgm:pt>
    <dgm:pt modelId="{7B29D5DC-919D-441C-9344-7829AF5416F5}" type="pres">
      <dgm:prSet presAssocID="{79464B1A-FAB1-43B6-8B6A-528CF3F6A0D4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EC66D309-1955-4A56-A9D5-15A976FB6492}" type="presOf" srcId="{8FEBBEB9-C125-4664-9285-C031AB377602}" destId="{776647BB-AB06-4CA6-84D9-148C7C01F9AE}" srcOrd="0" destOrd="0" presId="urn:microsoft.com/office/officeart/2018/2/layout/IconVerticalSolidList"/>
    <dgm:cxn modelId="{FF54CA6B-7BA8-4E98-B7BF-EFD73E0C21A5}" type="presOf" srcId="{79464B1A-FAB1-43B6-8B6A-528CF3F6A0D4}" destId="{7B29D5DC-919D-441C-9344-7829AF5416F5}" srcOrd="0" destOrd="0" presId="urn:microsoft.com/office/officeart/2018/2/layout/IconVerticalSolidList"/>
    <dgm:cxn modelId="{25093D81-9670-4D13-B3E0-3CA93919715C}" srcId="{8FEBBEB9-C125-4664-9285-C031AB377602}" destId="{1E064333-7CF7-4F49-BD50-9FAE3AEBA047}" srcOrd="0" destOrd="0" parTransId="{B208006E-9394-4FC1-8629-5476143FA0D4}" sibTransId="{0C48D262-A392-4F2C-AC5E-0CED0D54E4A1}"/>
    <dgm:cxn modelId="{7E4B27A7-D888-4072-9B16-B30270911489}" srcId="{8FEBBEB9-C125-4664-9285-C031AB377602}" destId="{79464B1A-FAB1-43B6-8B6A-528CF3F6A0D4}" srcOrd="1" destOrd="0" parTransId="{5AEA00D7-D575-48B0-BFB6-323A0C9D30D8}" sibTransId="{497BFC5C-3716-4E3D-A936-1D1FC65167D7}"/>
    <dgm:cxn modelId="{82199BB2-55CC-4A0E-B2CB-C11E9BCBFF3A}" type="presOf" srcId="{1E064333-7CF7-4F49-BD50-9FAE3AEBA047}" destId="{401B3E77-E38A-4D33-A8CA-51C37C4C90C6}" srcOrd="0" destOrd="0" presId="urn:microsoft.com/office/officeart/2018/2/layout/IconVerticalSolidList"/>
    <dgm:cxn modelId="{4F514BC5-F64C-4EC8-A8CF-D22212EE287A}" type="presParOf" srcId="{776647BB-AB06-4CA6-84D9-148C7C01F9AE}" destId="{B0A39252-1598-4C08-A4A6-810DB9E36D98}" srcOrd="0" destOrd="0" presId="urn:microsoft.com/office/officeart/2018/2/layout/IconVerticalSolidList"/>
    <dgm:cxn modelId="{AB98CC84-5D86-4527-9954-677D506F728F}" type="presParOf" srcId="{B0A39252-1598-4C08-A4A6-810DB9E36D98}" destId="{35236517-9745-47B6-B0A7-F150C203F6DB}" srcOrd="0" destOrd="0" presId="urn:microsoft.com/office/officeart/2018/2/layout/IconVerticalSolidList"/>
    <dgm:cxn modelId="{FD5593CB-7429-4F51-B03A-A06E81164F85}" type="presParOf" srcId="{B0A39252-1598-4C08-A4A6-810DB9E36D98}" destId="{60C2739E-0229-48B4-A504-1FEB9D6940DD}" srcOrd="1" destOrd="0" presId="urn:microsoft.com/office/officeart/2018/2/layout/IconVerticalSolidList"/>
    <dgm:cxn modelId="{D5821617-F83A-4AF7-9F14-896890925975}" type="presParOf" srcId="{B0A39252-1598-4C08-A4A6-810DB9E36D98}" destId="{C98F14A5-24F8-40E4-B9F3-AB7382699A85}" srcOrd="2" destOrd="0" presId="urn:microsoft.com/office/officeart/2018/2/layout/IconVerticalSolidList"/>
    <dgm:cxn modelId="{CE00988A-081F-443B-A356-0825B8A4BFFB}" type="presParOf" srcId="{B0A39252-1598-4C08-A4A6-810DB9E36D98}" destId="{401B3E77-E38A-4D33-A8CA-51C37C4C90C6}" srcOrd="3" destOrd="0" presId="urn:microsoft.com/office/officeart/2018/2/layout/IconVerticalSolidList"/>
    <dgm:cxn modelId="{714F0C55-9B03-4196-AEF8-01022EEC3F05}" type="presParOf" srcId="{776647BB-AB06-4CA6-84D9-148C7C01F9AE}" destId="{88516B0B-2597-4920-9672-2D462E3917DA}" srcOrd="1" destOrd="0" presId="urn:microsoft.com/office/officeart/2018/2/layout/IconVerticalSolidList"/>
    <dgm:cxn modelId="{B5B86998-366C-407A-8CC7-58FCBA62EF75}" type="presParOf" srcId="{776647BB-AB06-4CA6-84D9-148C7C01F9AE}" destId="{E7712035-700A-4ED2-88DA-D7E7413037F4}" srcOrd="2" destOrd="0" presId="urn:microsoft.com/office/officeart/2018/2/layout/IconVerticalSolidList"/>
    <dgm:cxn modelId="{A11448CD-B351-465E-B3BB-D3FD1DFB6B3C}" type="presParOf" srcId="{E7712035-700A-4ED2-88DA-D7E7413037F4}" destId="{639EB49F-BB48-4C3B-B8A8-F8FA0F14B1A9}" srcOrd="0" destOrd="0" presId="urn:microsoft.com/office/officeart/2018/2/layout/IconVerticalSolidList"/>
    <dgm:cxn modelId="{D8CD5571-F81A-4391-9E14-9A6963904636}" type="presParOf" srcId="{E7712035-700A-4ED2-88DA-D7E7413037F4}" destId="{EF62A57C-6D61-480C-AB38-8B72D979105F}" srcOrd="1" destOrd="0" presId="urn:microsoft.com/office/officeart/2018/2/layout/IconVerticalSolidList"/>
    <dgm:cxn modelId="{9F706D8B-BD1A-4CAC-8E78-F112194F530B}" type="presParOf" srcId="{E7712035-700A-4ED2-88DA-D7E7413037F4}" destId="{F84BB5EA-1BEF-473E-A8BF-3A4FEA53C99D}" srcOrd="2" destOrd="0" presId="urn:microsoft.com/office/officeart/2018/2/layout/IconVerticalSolidList"/>
    <dgm:cxn modelId="{22812DED-F847-40D1-B694-82902AFE2ADA}" type="presParOf" srcId="{E7712035-700A-4ED2-88DA-D7E7413037F4}" destId="{7B29D5DC-919D-441C-9344-7829AF5416F5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FE7735-B29D-48AD-82FD-292545287A83}">
      <dsp:nvSpPr>
        <dsp:cNvPr id="0" name=""/>
        <dsp:cNvSpPr/>
      </dsp:nvSpPr>
      <dsp:spPr>
        <a:xfrm>
          <a:off x="467438" y="475691"/>
          <a:ext cx="759375" cy="75937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134597-8FAF-4405-B66E-920B90F1E187}">
      <dsp:nvSpPr>
        <dsp:cNvPr id="0" name=""/>
        <dsp:cNvSpPr/>
      </dsp:nvSpPr>
      <dsp:spPr>
        <a:xfrm>
          <a:off x="3375" y="1499410"/>
          <a:ext cx="1687500" cy="7382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To determine the Sentiments for each of the 6 candidates</a:t>
          </a:r>
        </a:p>
      </dsp:txBody>
      <dsp:txXfrm>
        <a:off x="3375" y="1499410"/>
        <a:ext cx="1687500" cy="738281"/>
      </dsp:txXfrm>
    </dsp:sp>
    <dsp:sp modelId="{06AB846C-9DC0-4425-8428-570F89D35E28}">
      <dsp:nvSpPr>
        <dsp:cNvPr id="0" name=""/>
        <dsp:cNvSpPr/>
      </dsp:nvSpPr>
      <dsp:spPr>
        <a:xfrm>
          <a:off x="2450250" y="475691"/>
          <a:ext cx="759375" cy="75937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E30F636-F9E4-4739-B381-D09D697CD922}">
      <dsp:nvSpPr>
        <dsp:cNvPr id="0" name=""/>
        <dsp:cNvSpPr/>
      </dsp:nvSpPr>
      <dsp:spPr>
        <a:xfrm>
          <a:off x="1986188" y="1499410"/>
          <a:ext cx="1687500" cy="7382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To check whether sentiments from tweets are biased to a device or not.</a:t>
          </a:r>
        </a:p>
      </dsp:txBody>
      <dsp:txXfrm>
        <a:off x="1986188" y="1499410"/>
        <a:ext cx="1687500" cy="738281"/>
      </dsp:txXfrm>
    </dsp:sp>
    <dsp:sp modelId="{A09F5081-3D14-4E33-B22C-EBA97BCF980B}">
      <dsp:nvSpPr>
        <dsp:cNvPr id="0" name=""/>
        <dsp:cNvSpPr/>
      </dsp:nvSpPr>
      <dsp:spPr>
        <a:xfrm>
          <a:off x="4433063" y="475691"/>
          <a:ext cx="759375" cy="75937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3EF3DA-8AD0-4B59-B77C-331D566EDD80}">
      <dsp:nvSpPr>
        <dsp:cNvPr id="0" name=""/>
        <dsp:cNvSpPr/>
      </dsp:nvSpPr>
      <dsp:spPr>
        <a:xfrm>
          <a:off x="3969000" y="1499410"/>
          <a:ext cx="1687500" cy="7382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To determine state wise sentiments distributions for candidates.</a:t>
          </a:r>
        </a:p>
      </dsp:txBody>
      <dsp:txXfrm>
        <a:off x="3969000" y="1499410"/>
        <a:ext cx="1687500" cy="738281"/>
      </dsp:txXfrm>
    </dsp:sp>
    <dsp:sp modelId="{69C527A1-1F0F-49E1-A1B7-17DDFE24A39D}">
      <dsp:nvSpPr>
        <dsp:cNvPr id="0" name=""/>
        <dsp:cNvSpPr/>
      </dsp:nvSpPr>
      <dsp:spPr>
        <a:xfrm>
          <a:off x="6415875" y="475691"/>
          <a:ext cx="759375" cy="75937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5A7012-59A6-411D-862D-6CE6632F53AD}">
      <dsp:nvSpPr>
        <dsp:cNvPr id="0" name=""/>
        <dsp:cNvSpPr/>
      </dsp:nvSpPr>
      <dsp:spPr>
        <a:xfrm>
          <a:off x="5951813" y="1499410"/>
          <a:ext cx="1687500" cy="7382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Compare sentiment analysis using two different methods</a:t>
          </a:r>
        </a:p>
      </dsp:txBody>
      <dsp:txXfrm>
        <a:off x="5951813" y="1499410"/>
        <a:ext cx="1687500" cy="73828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EABBF3-4415-D84D-AE01-152BD4E07405}">
      <dsp:nvSpPr>
        <dsp:cNvPr id="0" name=""/>
        <dsp:cNvSpPr/>
      </dsp:nvSpPr>
      <dsp:spPr>
        <a:xfrm>
          <a:off x="0" y="108375"/>
          <a:ext cx="7799385" cy="678600"/>
        </a:xfrm>
        <a:prstGeom prst="roundRect">
          <a:avLst/>
        </a:prstGeom>
        <a:solidFill>
          <a:schemeClr val="tx1">
            <a:lumMod val="75000"/>
            <a:lumOff val="2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b="1" kern="1200" dirty="0">
              <a:latin typeface="+mj-lt"/>
            </a:rPr>
            <a:t>About Sentiment Analysis</a:t>
          </a:r>
          <a:endParaRPr lang="en-US" sz="4400" kern="1200" dirty="0">
            <a:latin typeface="+mj-lt"/>
          </a:endParaRPr>
        </a:p>
      </dsp:txBody>
      <dsp:txXfrm>
        <a:off x="33127" y="141502"/>
        <a:ext cx="7733131" cy="61234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3D829C-000F-434C-9E9A-92DD2645A50E}">
      <dsp:nvSpPr>
        <dsp:cNvPr id="0" name=""/>
        <dsp:cNvSpPr/>
      </dsp:nvSpPr>
      <dsp:spPr>
        <a:xfrm>
          <a:off x="358812" y="228188"/>
          <a:ext cx="2852931" cy="411480"/>
        </a:xfrm>
        <a:prstGeom prst="roundRect">
          <a:avLst>
            <a:gd name="adj" fmla="val 10000"/>
          </a:avLst>
        </a:prstGeom>
        <a:solidFill>
          <a:schemeClr val="bg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chemeClr val="dk1"/>
            </a:buClr>
            <a:buSzPts val="1100"/>
            <a:buFont typeface="Arial"/>
            <a:buNone/>
          </a:pPr>
          <a:r>
            <a:rPr lang="en-US" sz="18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How it is done ? </a:t>
          </a:r>
        </a:p>
      </dsp:txBody>
      <dsp:txXfrm>
        <a:off x="370864" y="240240"/>
        <a:ext cx="2828827" cy="387376"/>
      </dsp:txXfrm>
    </dsp:sp>
    <dsp:sp modelId="{45BA0F74-9027-E94A-9B08-011835F1DB96}">
      <dsp:nvSpPr>
        <dsp:cNvPr id="0" name=""/>
        <dsp:cNvSpPr/>
      </dsp:nvSpPr>
      <dsp:spPr>
        <a:xfrm>
          <a:off x="673519" y="639669"/>
          <a:ext cx="1111758" cy="380817"/>
        </a:xfrm>
        <a:custGeom>
          <a:avLst/>
          <a:gdLst/>
          <a:ahLst/>
          <a:cxnLst/>
          <a:rect l="0" t="0" r="0" b="0"/>
          <a:pathLst>
            <a:path>
              <a:moveTo>
                <a:pt x="1111758" y="0"/>
              </a:moveTo>
              <a:lnTo>
                <a:pt x="1111758" y="190408"/>
              </a:lnTo>
              <a:lnTo>
                <a:pt x="0" y="190408"/>
              </a:lnTo>
              <a:lnTo>
                <a:pt x="0" y="380817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974C028-EC5C-E749-A59E-5C426964BBD1}">
      <dsp:nvSpPr>
        <dsp:cNvPr id="0" name=""/>
        <dsp:cNvSpPr/>
      </dsp:nvSpPr>
      <dsp:spPr>
        <a:xfrm>
          <a:off x="162025" y="1020486"/>
          <a:ext cx="1022988" cy="586138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Lexical Models</a:t>
          </a:r>
        </a:p>
      </dsp:txBody>
      <dsp:txXfrm>
        <a:off x="179192" y="1037653"/>
        <a:ext cx="988654" cy="551804"/>
      </dsp:txXfrm>
    </dsp:sp>
    <dsp:sp modelId="{A18E840D-1B1B-5746-88BF-BF662B6AEE3C}">
      <dsp:nvSpPr>
        <dsp:cNvPr id="0" name=""/>
        <dsp:cNvSpPr/>
      </dsp:nvSpPr>
      <dsp:spPr>
        <a:xfrm>
          <a:off x="1737650" y="639669"/>
          <a:ext cx="91440" cy="1080071"/>
        </a:xfrm>
        <a:custGeom>
          <a:avLst/>
          <a:gdLst/>
          <a:ahLst/>
          <a:cxnLst/>
          <a:rect l="0" t="0" r="0" b="0"/>
          <a:pathLst>
            <a:path>
              <a:moveTo>
                <a:pt x="47627" y="0"/>
              </a:moveTo>
              <a:lnTo>
                <a:pt x="47627" y="540035"/>
              </a:lnTo>
              <a:lnTo>
                <a:pt x="45720" y="540035"/>
              </a:lnTo>
              <a:lnTo>
                <a:pt x="45720" y="1080071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C8A08D2-465A-E842-8BED-107DE85750FA}">
      <dsp:nvSpPr>
        <dsp:cNvPr id="0" name=""/>
        <dsp:cNvSpPr/>
      </dsp:nvSpPr>
      <dsp:spPr>
        <a:xfrm>
          <a:off x="1271875" y="1719740"/>
          <a:ext cx="1022988" cy="660952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Bag of Words</a:t>
          </a:r>
        </a:p>
      </dsp:txBody>
      <dsp:txXfrm>
        <a:off x="1291234" y="1739099"/>
        <a:ext cx="984270" cy="622234"/>
      </dsp:txXfrm>
    </dsp:sp>
    <dsp:sp modelId="{269A4DB0-99C3-8544-BB8D-92ACDC183084}">
      <dsp:nvSpPr>
        <dsp:cNvPr id="0" name=""/>
        <dsp:cNvSpPr/>
      </dsp:nvSpPr>
      <dsp:spPr>
        <a:xfrm>
          <a:off x="1785277" y="639669"/>
          <a:ext cx="1145481" cy="37103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5515"/>
              </a:lnTo>
              <a:lnTo>
                <a:pt x="1145481" y="185515"/>
              </a:lnTo>
              <a:lnTo>
                <a:pt x="1145481" y="371031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B69C2DB-0F16-E64E-B3B2-5CC9A0E453BA}">
      <dsp:nvSpPr>
        <dsp:cNvPr id="0" name=""/>
        <dsp:cNvSpPr/>
      </dsp:nvSpPr>
      <dsp:spPr>
        <a:xfrm>
          <a:off x="2338689" y="1010700"/>
          <a:ext cx="1184140" cy="659486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Pretrained Tool</a:t>
          </a:r>
        </a:p>
      </dsp:txBody>
      <dsp:txXfrm>
        <a:off x="2358005" y="1030016"/>
        <a:ext cx="1145508" cy="620854"/>
      </dsp:txXfrm>
    </dsp:sp>
    <dsp:sp modelId="{D045E2A3-A446-AA4E-A02C-872F7A72826F}">
      <dsp:nvSpPr>
        <dsp:cNvPr id="0" name=""/>
        <dsp:cNvSpPr/>
      </dsp:nvSpPr>
      <dsp:spPr>
        <a:xfrm>
          <a:off x="2882205" y="1670186"/>
          <a:ext cx="91440" cy="690558"/>
        </a:xfrm>
        <a:custGeom>
          <a:avLst/>
          <a:gdLst/>
          <a:ahLst/>
          <a:cxnLst/>
          <a:rect l="0" t="0" r="0" b="0"/>
          <a:pathLst>
            <a:path>
              <a:moveTo>
                <a:pt x="48553" y="0"/>
              </a:moveTo>
              <a:lnTo>
                <a:pt x="48553" y="345279"/>
              </a:lnTo>
              <a:lnTo>
                <a:pt x="45720" y="345279"/>
              </a:lnTo>
              <a:lnTo>
                <a:pt x="45720" y="690558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578CE97-2188-974C-9E58-CAB0B89F557A}">
      <dsp:nvSpPr>
        <dsp:cNvPr id="0" name=""/>
        <dsp:cNvSpPr/>
      </dsp:nvSpPr>
      <dsp:spPr>
        <a:xfrm>
          <a:off x="2525937" y="2360745"/>
          <a:ext cx="803977" cy="264019"/>
        </a:xfrm>
        <a:prstGeom prst="roundRect">
          <a:avLst>
            <a:gd name="adj" fmla="val 10000"/>
          </a:avLst>
        </a:prstGeom>
        <a:solidFill>
          <a:schemeClr val="tx1"/>
        </a:solidFill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b="1" kern="120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VADER</a:t>
          </a:r>
          <a:endParaRPr lang="en-US" sz="900" b="1" kern="1200" cap="none" spc="0" dirty="0">
            <a:ln w="0"/>
            <a:solidFill>
              <a:schemeClr val="bg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2533670" y="2368478"/>
        <a:ext cx="788511" cy="24855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3D829C-000F-434C-9E9A-92DD2645A50E}">
      <dsp:nvSpPr>
        <dsp:cNvPr id="0" name=""/>
        <dsp:cNvSpPr/>
      </dsp:nvSpPr>
      <dsp:spPr>
        <a:xfrm>
          <a:off x="392992" y="245748"/>
          <a:ext cx="2852935" cy="411833"/>
        </a:xfrm>
        <a:prstGeom prst="roundRect">
          <a:avLst>
            <a:gd name="adj" fmla="val 10000"/>
          </a:avLst>
        </a:prstGeom>
        <a:solidFill>
          <a:schemeClr val="bg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chemeClr val="dk1"/>
            </a:buClr>
            <a:buSzPts val="1100"/>
            <a:buFont typeface="Arial"/>
            <a:buNone/>
          </a:pPr>
          <a:r>
            <a:rPr lang="en-US" sz="18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What is it ?</a:t>
          </a:r>
        </a:p>
      </dsp:txBody>
      <dsp:txXfrm>
        <a:off x="405054" y="257810"/>
        <a:ext cx="2828811" cy="387709"/>
      </dsp:txXfrm>
    </dsp:sp>
    <dsp:sp modelId="{45BA0F74-9027-E94A-9B08-011835F1DB96}">
      <dsp:nvSpPr>
        <dsp:cNvPr id="0" name=""/>
        <dsp:cNvSpPr/>
      </dsp:nvSpPr>
      <dsp:spPr>
        <a:xfrm>
          <a:off x="1773740" y="657582"/>
          <a:ext cx="91440" cy="19095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95477"/>
              </a:lnTo>
              <a:lnTo>
                <a:pt x="57447" y="95477"/>
              </a:lnTo>
              <a:lnTo>
                <a:pt x="57447" y="190955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974C028-EC5C-E749-A59E-5C426964BBD1}">
      <dsp:nvSpPr>
        <dsp:cNvPr id="0" name=""/>
        <dsp:cNvSpPr/>
      </dsp:nvSpPr>
      <dsp:spPr>
        <a:xfrm>
          <a:off x="265497" y="848537"/>
          <a:ext cx="3131381" cy="2455446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i="0" u="none" kern="1200" dirty="0"/>
            <a:t>Sentiment analysis</a:t>
          </a:r>
          <a:r>
            <a:rPr lang="en-US" sz="1800" b="0" i="0" u="none" kern="1200" dirty="0"/>
            <a:t> is contextual mining of text which identifies and extracts subjective information in source material, and helping a business to understand the social </a:t>
          </a:r>
          <a:r>
            <a:rPr lang="en-US" sz="1800" b="1" i="0" u="none" kern="1200" dirty="0"/>
            <a:t>sentiment behind the text</a:t>
          </a:r>
          <a:endParaRPr lang="en-US" sz="1800" kern="1200" dirty="0"/>
        </a:p>
      </dsp:txBody>
      <dsp:txXfrm>
        <a:off x="337415" y="920455"/>
        <a:ext cx="2987545" cy="231161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266271-7975-497E-9318-B5AAC0E83812}">
      <dsp:nvSpPr>
        <dsp:cNvPr id="0" name=""/>
        <dsp:cNvSpPr/>
      </dsp:nvSpPr>
      <dsp:spPr>
        <a:xfrm>
          <a:off x="0" y="3448"/>
          <a:ext cx="4885203" cy="734528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2B4A4A6-ADB1-4051-B624-8B474A53DC62}">
      <dsp:nvSpPr>
        <dsp:cNvPr id="0" name=""/>
        <dsp:cNvSpPr/>
      </dsp:nvSpPr>
      <dsp:spPr>
        <a:xfrm>
          <a:off x="222194" y="168717"/>
          <a:ext cx="403990" cy="40399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7595CE-1D7F-4B0B-9F0C-83EE12B01752}">
      <dsp:nvSpPr>
        <dsp:cNvPr id="0" name=""/>
        <dsp:cNvSpPr/>
      </dsp:nvSpPr>
      <dsp:spPr>
        <a:xfrm>
          <a:off x="848380" y="3448"/>
          <a:ext cx="4036822" cy="7345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7738" tIns="77738" rIns="77738" bIns="7773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Streamed from twitter using Spark Streaming and Tweepy </a:t>
          </a:r>
        </a:p>
      </dsp:txBody>
      <dsp:txXfrm>
        <a:off x="848380" y="3448"/>
        <a:ext cx="4036822" cy="734528"/>
      </dsp:txXfrm>
    </dsp:sp>
    <dsp:sp modelId="{F9668A8C-7753-4F65-8ABF-4207A383FFE3}">
      <dsp:nvSpPr>
        <dsp:cNvPr id="0" name=""/>
        <dsp:cNvSpPr/>
      </dsp:nvSpPr>
      <dsp:spPr>
        <a:xfrm>
          <a:off x="0" y="921609"/>
          <a:ext cx="4885203" cy="73452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96D72E6-A6B1-49E6-AC60-9C99BAB0075F}">
      <dsp:nvSpPr>
        <dsp:cNvPr id="0" name=""/>
        <dsp:cNvSpPr/>
      </dsp:nvSpPr>
      <dsp:spPr>
        <a:xfrm>
          <a:off x="222194" y="1086878"/>
          <a:ext cx="403990" cy="40399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C7C4542-6BA8-4D31-9732-3C6652DC8970}">
      <dsp:nvSpPr>
        <dsp:cNvPr id="0" name=""/>
        <dsp:cNvSpPr/>
      </dsp:nvSpPr>
      <dsp:spPr>
        <a:xfrm>
          <a:off x="848380" y="921609"/>
          <a:ext cx="4036822" cy="7345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7738" tIns="77738" rIns="77738" bIns="7773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Data Streamed over a week</a:t>
          </a:r>
        </a:p>
      </dsp:txBody>
      <dsp:txXfrm>
        <a:off x="848380" y="921609"/>
        <a:ext cx="4036822" cy="734528"/>
      </dsp:txXfrm>
    </dsp:sp>
    <dsp:sp modelId="{E91B48EB-133A-4A86-A6F8-EED7C98058DA}">
      <dsp:nvSpPr>
        <dsp:cNvPr id="0" name=""/>
        <dsp:cNvSpPr/>
      </dsp:nvSpPr>
      <dsp:spPr>
        <a:xfrm>
          <a:off x="0" y="1839770"/>
          <a:ext cx="4885203" cy="734528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D4249C2-5274-4FB3-B9F3-0EBDBF371F15}">
      <dsp:nvSpPr>
        <dsp:cNvPr id="0" name=""/>
        <dsp:cNvSpPr/>
      </dsp:nvSpPr>
      <dsp:spPr>
        <a:xfrm>
          <a:off x="222194" y="2005039"/>
          <a:ext cx="403990" cy="40399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0DA4552-4EF2-4DCB-837A-B0748773B940}">
      <dsp:nvSpPr>
        <dsp:cNvPr id="0" name=""/>
        <dsp:cNvSpPr/>
      </dsp:nvSpPr>
      <dsp:spPr>
        <a:xfrm>
          <a:off x="848380" y="1839770"/>
          <a:ext cx="4036822" cy="7345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7738" tIns="77738" rIns="77738" bIns="7773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65,000 tweets collected</a:t>
          </a:r>
        </a:p>
      </dsp:txBody>
      <dsp:txXfrm>
        <a:off x="848380" y="1839770"/>
        <a:ext cx="4036822" cy="734528"/>
      </dsp:txXfrm>
    </dsp:sp>
    <dsp:sp modelId="{267FE911-43DA-44D5-A27C-6D0DB930147D}">
      <dsp:nvSpPr>
        <dsp:cNvPr id="0" name=""/>
        <dsp:cNvSpPr/>
      </dsp:nvSpPr>
      <dsp:spPr>
        <a:xfrm>
          <a:off x="0" y="2757931"/>
          <a:ext cx="4885203" cy="734528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1A626C6-4222-4AC6-A25C-B022CDB0CE17}">
      <dsp:nvSpPr>
        <dsp:cNvPr id="0" name=""/>
        <dsp:cNvSpPr/>
      </dsp:nvSpPr>
      <dsp:spPr>
        <a:xfrm>
          <a:off x="222194" y="2923199"/>
          <a:ext cx="403990" cy="40399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B6A63CB-89FD-4FD8-87E6-2265447C8B51}">
      <dsp:nvSpPr>
        <dsp:cNvPr id="0" name=""/>
        <dsp:cNvSpPr/>
      </dsp:nvSpPr>
      <dsp:spPr>
        <a:xfrm>
          <a:off x="848380" y="2757931"/>
          <a:ext cx="4036822" cy="7345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7738" tIns="77738" rIns="77738" bIns="7773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For 6 Candidates </a:t>
          </a:r>
        </a:p>
      </dsp:txBody>
      <dsp:txXfrm>
        <a:off x="848380" y="2757931"/>
        <a:ext cx="4036822" cy="734528"/>
      </dsp:txXfrm>
    </dsp:sp>
    <dsp:sp modelId="{F71F93A7-8A01-442B-8C3D-27CC1B0FC524}">
      <dsp:nvSpPr>
        <dsp:cNvPr id="0" name=""/>
        <dsp:cNvSpPr/>
      </dsp:nvSpPr>
      <dsp:spPr>
        <a:xfrm>
          <a:off x="0" y="3676091"/>
          <a:ext cx="4885203" cy="734528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8700594-9AE4-4F5B-9836-F61F44C2554E}">
      <dsp:nvSpPr>
        <dsp:cNvPr id="0" name=""/>
        <dsp:cNvSpPr/>
      </dsp:nvSpPr>
      <dsp:spPr>
        <a:xfrm>
          <a:off x="222194" y="3841360"/>
          <a:ext cx="403990" cy="40399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6B6869B-F522-47B3-BE62-4B12644EF24E}">
      <dsp:nvSpPr>
        <dsp:cNvPr id="0" name=""/>
        <dsp:cNvSpPr/>
      </dsp:nvSpPr>
      <dsp:spPr>
        <a:xfrm>
          <a:off x="848380" y="3676091"/>
          <a:ext cx="4036822" cy="7345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7738" tIns="77738" rIns="77738" bIns="7773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Tweets filtered using user mentions and hashtags</a:t>
          </a:r>
        </a:p>
      </dsp:txBody>
      <dsp:txXfrm>
        <a:off x="848380" y="3676091"/>
        <a:ext cx="4036822" cy="73452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6FE55F-CD23-48A2-9184-4D8103038568}">
      <dsp:nvSpPr>
        <dsp:cNvPr id="0" name=""/>
        <dsp:cNvSpPr/>
      </dsp:nvSpPr>
      <dsp:spPr>
        <a:xfrm>
          <a:off x="491344" y="96692"/>
          <a:ext cx="1372500" cy="1372500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9D76C95-123F-4D55-B281-3EE71984F9C8}">
      <dsp:nvSpPr>
        <dsp:cNvPr id="0" name=""/>
        <dsp:cNvSpPr/>
      </dsp:nvSpPr>
      <dsp:spPr>
        <a:xfrm>
          <a:off x="783844" y="389192"/>
          <a:ext cx="787500" cy="7875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48B0777-06A5-4993-BE8F-6BA2A81C7C63}">
      <dsp:nvSpPr>
        <dsp:cNvPr id="0" name=""/>
        <dsp:cNvSpPr/>
      </dsp:nvSpPr>
      <dsp:spPr>
        <a:xfrm>
          <a:off x="52594" y="1896692"/>
          <a:ext cx="225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500" kern="1200" dirty="0"/>
            <a:t>Tweet</a:t>
          </a:r>
          <a:endParaRPr lang="en-US" sz="1400" kern="1200" dirty="0"/>
        </a:p>
      </dsp:txBody>
      <dsp:txXfrm>
        <a:off x="52594" y="1896692"/>
        <a:ext cx="2250000" cy="720000"/>
      </dsp:txXfrm>
    </dsp:sp>
    <dsp:sp modelId="{9971DCAD-513A-4307-9C57-A8005F437A50}">
      <dsp:nvSpPr>
        <dsp:cNvPr id="0" name=""/>
        <dsp:cNvSpPr/>
      </dsp:nvSpPr>
      <dsp:spPr>
        <a:xfrm>
          <a:off x="3135094" y="96692"/>
          <a:ext cx="1372500" cy="1372500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7E109F5-15BA-4C65-B330-A6F92279340C}">
      <dsp:nvSpPr>
        <dsp:cNvPr id="0" name=""/>
        <dsp:cNvSpPr/>
      </dsp:nvSpPr>
      <dsp:spPr>
        <a:xfrm>
          <a:off x="3427594" y="389192"/>
          <a:ext cx="787500" cy="7875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835DDA-1EBF-433C-B793-0BAB6876D257}">
      <dsp:nvSpPr>
        <dsp:cNvPr id="0" name=""/>
        <dsp:cNvSpPr/>
      </dsp:nvSpPr>
      <dsp:spPr>
        <a:xfrm>
          <a:off x="2696344" y="1896692"/>
          <a:ext cx="225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500" kern="1200" dirty="0"/>
            <a:t>Device Information </a:t>
          </a:r>
        </a:p>
      </dsp:txBody>
      <dsp:txXfrm>
        <a:off x="2696344" y="1896692"/>
        <a:ext cx="2250000" cy="720000"/>
      </dsp:txXfrm>
    </dsp:sp>
    <dsp:sp modelId="{4D0D46B9-9A04-4303-8C7C-C987D41AFC93}">
      <dsp:nvSpPr>
        <dsp:cNvPr id="0" name=""/>
        <dsp:cNvSpPr/>
      </dsp:nvSpPr>
      <dsp:spPr>
        <a:xfrm>
          <a:off x="5778844" y="96692"/>
          <a:ext cx="1372500" cy="1372500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7E7E788-5EA4-4E7B-B88E-D473F72394FC}">
      <dsp:nvSpPr>
        <dsp:cNvPr id="0" name=""/>
        <dsp:cNvSpPr/>
      </dsp:nvSpPr>
      <dsp:spPr>
        <a:xfrm>
          <a:off x="6071344" y="389192"/>
          <a:ext cx="787500" cy="7875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6D10DE-F3B7-4698-8A96-5487D5B4B993}">
      <dsp:nvSpPr>
        <dsp:cNvPr id="0" name=""/>
        <dsp:cNvSpPr/>
      </dsp:nvSpPr>
      <dsp:spPr>
        <a:xfrm>
          <a:off x="5340094" y="1896692"/>
          <a:ext cx="225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500" kern="1200" dirty="0"/>
            <a:t>Location Information</a:t>
          </a:r>
        </a:p>
      </dsp:txBody>
      <dsp:txXfrm>
        <a:off x="5340094" y="1896692"/>
        <a:ext cx="2250000" cy="72000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236517-9745-47B6-B0A7-F150C203F6DB}">
      <dsp:nvSpPr>
        <dsp:cNvPr id="0" name=""/>
        <dsp:cNvSpPr/>
      </dsp:nvSpPr>
      <dsp:spPr>
        <a:xfrm>
          <a:off x="0" y="717286"/>
          <a:ext cx="4885203" cy="132422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0C2739E-0229-48B4-A504-1FEB9D6940DD}">
      <dsp:nvSpPr>
        <dsp:cNvPr id="0" name=""/>
        <dsp:cNvSpPr/>
      </dsp:nvSpPr>
      <dsp:spPr>
        <a:xfrm>
          <a:off x="400576" y="1015235"/>
          <a:ext cx="728321" cy="72832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1B3E77-E38A-4D33-A8CA-51C37C4C90C6}">
      <dsp:nvSpPr>
        <dsp:cNvPr id="0" name=""/>
        <dsp:cNvSpPr/>
      </dsp:nvSpPr>
      <dsp:spPr>
        <a:xfrm>
          <a:off x="1529474" y="717286"/>
          <a:ext cx="3355728" cy="13242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147" tIns="140147" rIns="140147" bIns="140147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Evaluating the Sentiment using a Bag of words model and comparing the results </a:t>
          </a:r>
        </a:p>
      </dsp:txBody>
      <dsp:txXfrm>
        <a:off x="1529474" y="717286"/>
        <a:ext cx="3355728" cy="1324220"/>
      </dsp:txXfrm>
    </dsp:sp>
    <dsp:sp modelId="{639EB49F-BB48-4C3B-B8A8-F8FA0F14B1A9}">
      <dsp:nvSpPr>
        <dsp:cNvPr id="0" name=""/>
        <dsp:cNvSpPr/>
      </dsp:nvSpPr>
      <dsp:spPr>
        <a:xfrm>
          <a:off x="0" y="2372562"/>
          <a:ext cx="4885203" cy="1324220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F62A57C-6D61-480C-AB38-8B72D979105F}">
      <dsp:nvSpPr>
        <dsp:cNvPr id="0" name=""/>
        <dsp:cNvSpPr/>
      </dsp:nvSpPr>
      <dsp:spPr>
        <a:xfrm>
          <a:off x="400576" y="2670511"/>
          <a:ext cx="728321" cy="72832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29D5DC-919D-441C-9344-7829AF5416F5}">
      <dsp:nvSpPr>
        <dsp:cNvPr id="0" name=""/>
        <dsp:cNvSpPr/>
      </dsp:nvSpPr>
      <dsp:spPr>
        <a:xfrm>
          <a:off x="1529474" y="2372562"/>
          <a:ext cx="3355728" cy="13242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147" tIns="140147" rIns="140147" bIns="140147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Analyzing the sentiment of tweets made BY the candidates and using it to explain the sentiment of the public towards the candidate. </a:t>
          </a:r>
        </a:p>
      </dsp:txBody>
      <dsp:txXfrm>
        <a:off x="1529474" y="2372562"/>
        <a:ext cx="3355728" cy="13242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7" name="Google Shape;777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1" name="Google Shape;791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2" name="Google Shape;782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69299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76B938-D2B5-594E-9898-B2116B8D09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7182D4-4317-7843-B9BD-5B7D390E8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8D50BB-6ACB-A544-BA2D-DD60FD0FAF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724C0F-B188-A244-862E-B3B6978AAC50}" type="datetimeFigureOut">
              <a:rPr lang="en-US" smtClean="0"/>
              <a:t>12/5/19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FFB96D-06BE-E44D-9A43-B4FD8E3392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496240-E92B-E242-9175-4F0E45E556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77343329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8C8F48-9A1D-2D46-BE95-511E731CD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9C6E8C3-51A1-2748-BD35-A7129B8B8C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FC9A5F-5F63-9142-97DE-8855B74DFD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724C0F-B188-A244-862E-B3B6978AAC50}" type="datetimeFigureOut">
              <a:rPr lang="en-US" smtClean="0"/>
              <a:t>12/5/19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AA1B96-0727-0049-BF50-6F429555D5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E04295-A9D1-CF40-A658-336E25916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202744371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E9E6D2A-2D67-0F4B-8BAD-B9C88CCD75C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478773-CB15-FD42-9B22-2F507CE77F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89164F-C077-C94B-BCE1-0A53F38D5B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724C0F-B188-A244-862E-B3B6978AAC50}" type="datetimeFigureOut">
              <a:rPr lang="en-US" smtClean="0"/>
              <a:t>12/5/19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8EE6D1-FE4B-F940-AB40-360B83C5BD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CA1D89-23FB-3549-ADC4-F4B7B801FF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380507216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696525" y="817291"/>
            <a:ext cx="7729200" cy="20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650066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 + 2 columns"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7"/>
          <p:cNvSpPr txBox="1">
            <a:spLocks noGrp="1"/>
          </p:cNvSpPr>
          <p:nvPr>
            <p:ph type="title"/>
          </p:nvPr>
        </p:nvSpPr>
        <p:spPr>
          <a:xfrm>
            <a:off x="739675" y="401250"/>
            <a:ext cx="76860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40" name="Google Shape;440;p7"/>
          <p:cNvSpPr txBox="1">
            <a:spLocks noGrp="1"/>
          </p:cNvSpPr>
          <p:nvPr>
            <p:ph type="body" idx="1"/>
          </p:nvPr>
        </p:nvSpPr>
        <p:spPr>
          <a:xfrm>
            <a:off x="739675" y="1218009"/>
            <a:ext cx="3730800" cy="28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▫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441" name="Google Shape;441;p7"/>
          <p:cNvSpPr txBox="1">
            <a:spLocks noGrp="1"/>
          </p:cNvSpPr>
          <p:nvPr>
            <p:ph type="body" idx="2"/>
          </p:nvPr>
        </p:nvSpPr>
        <p:spPr>
          <a:xfrm>
            <a:off x="4694997" y="1218009"/>
            <a:ext cx="3730800" cy="28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▫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442" name="Google Shape;442;p7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99859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 + image">
  <p:cSld name="Title + 1 column + image"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6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3" name="Google Shape;333;p6"/>
          <p:cNvSpPr txBox="1">
            <a:spLocks noGrp="1"/>
          </p:cNvSpPr>
          <p:nvPr>
            <p:ph type="title"/>
          </p:nvPr>
        </p:nvSpPr>
        <p:spPr>
          <a:xfrm>
            <a:off x="452724" y="620920"/>
            <a:ext cx="39852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34" name="Google Shape;334;p6"/>
          <p:cNvSpPr txBox="1">
            <a:spLocks noGrp="1"/>
          </p:cNvSpPr>
          <p:nvPr>
            <p:ph type="body" idx="1"/>
          </p:nvPr>
        </p:nvSpPr>
        <p:spPr>
          <a:xfrm>
            <a:off x="452727" y="1412678"/>
            <a:ext cx="3985200" cy="309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Char char="▫"/>
              <a:defRPr>
                <a:solidFill>
                  <a:schemeClr val="lt1"/>
                </a:solidFill>
              </a:defRPr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Char char="-"/>
              <a:defRPr>
                <a:solidFill>
                  <a:schemeClr val="lt1"/>
                </a:solidFill>
              </a:defRPr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SzPts val="2400"/>
              <a:buChar char="-"/>
              <a:defRPr>
                <a:solidFill>
                  <a:schemeClr val="lt1"/>
                </a:solidFill>
              </a:defRPr>
            </a:lvl3pPr>
            <a:lvl4pPr marL="1828800" lvl="3" indent="-381000" rtl="0">
              <a:spcBef>
                <a:spcPts val="0"/>
              </a:spcBef>
              <a:spcAft>
                <a:spcPts val="0"/>
              </a:spcAft>
              <a:buSzPts val="2400"/>
              <a:buChar char="-"/>
              <a:defRPr>
                <a:solidFill>
                  <a:schemeClr val="lt1"/>
                </a:solidFill>
              </a:defRPr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SzPts val="2400"/>
              <a:buChar char="-"/>
              <a:defRPr>
                <a:solidFill>
                  <a:schemeClr val="lt1"/>
                </a:solidFill>
              </a:defRPr>
            </a:lvl5pPr>
            <a:lvl6pPr marL="2743200" lvl="5" indent="-381000" rtl="0">
              <a:spcBef>
                <a:spcPts val="0"/>
              </a:spcBef>
              <a:spcAft>
                <a:spcPts val="0"/>
              </a:spcAft>
              <a:buSzPts val="2400"/>
              <a:buChar char="-"/>
              <a:defRPr>
                <a:solidFill>
                  <a:schemeClr val="lt1"/>
                </a:solidFill>
              </a:defRPr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975318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4"/>
          <p:cNvSpPr txBox="1">
            <a:spLocks noGrp="1"/>
          </p:cNvSpPr>
          <p:nvPr>
            <p:ph type="body" idx="1"/>
          </p:nvPr>
        </p:nvSpPr>
        <p:spPr>
          <a:xfrm>
            <a:off x="1669850" y="1857000"/>
            <a:ext cx="5804400" cy="274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 algn="ctr" rtl="0">
              <a:spcBef>
                <a:spcPts val="600"/>
              </a:spcBef>
              <a:spcAft>
                <a:spcPts val="0"/>
              </a:spcAft>
              <a:buSzPts val="3000"/>
              <a:buFont typeface="Titillium Web ExtraLight"/>
              <a:buChar char="▫"/>
              <a:defRPr sz="3000"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1pPr>
            <a:lvl2pPr marL="914400" lvl="1" indent="-419100" algn="ctr" rtl="0">
              <a:spcBef>
                <a:spcPts val="0"/>
              </a:spcBef>
              <a:spcAft>
                <a:spcPts val="0"/>
              </a:spcAft>
              <a:buSzPts val="3000"/>
              <a:buFont typeface="Titillium Web ExtraLight"/>
              <a:buChar char="-"/>
              <a:defRPr sz="3000"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2pPr>
            <a:lvl3pPr marL="1371600" lvl="2" indent="-419100" algn="ctr" rtl="0">
              <a:spcBef>
                <a:spcPts val="0"/>
              </a:spcBef>
              <a:spcAft>
                <a:spcPts val="0"/>
              </a:spcAft>
              <a:buSzPts val="3000"/>
              <a:buFont typeface="Titillium Web ExtraLight"/>
              <a:buChar char="-"/>
              <a:defRPr sz="3000"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3pPr>
            <a:lvl4pPr marL="1828800" lvl="3" indent="-419100" algn="ctr" rtl="0">
              <a:spcBef>
                <a:spcPts val="0"/>
              </a:spcBef>
              <a:spcAft>
                <a:spcPts val="0"/>
              </a:spcAft>
              <a:buSzPts val="3000"/>
              <a:buFont typeface="Titillium Web ExtraLight"/>
              <a:buChar char="-"/>
              <a:defRPr sz="3000"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4pPr>
            <a:lvl5pPr marL="2286000" lvl="4" indent="-419100" algn="ctr" rtl="0">
              <a:spcBef>
                <a:spcPts val="0"/>
              </a:spcBef>
              <a:spcAft>
                <a:spcPts val="0"/>
              </a:spcAft>
              <a:buSzPts val="3000"/>
              <a:buFont typeface="Titillium Web ExtraLight"/>
              <a:buChar char="-"/>
              <a:defRPr sz="3000"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5pPr>
            <a:lvl6pPr marL="2743200" lvl="5" indent="-419100" algn="ctr" rtl="0">
              <a:spcBef>
                <a:spcPts val="0"/>
              </a:spcBef>
              <a:spcAft>
                <a:spcPts val="0"/>
              </a:spcAft>
              <a:buSzPts val="3000"/>
              <a:buFont typeface="Titillium Web ExtraLight"/>
              <a:buChar char="-"/>
              <a:defRPr sz="3000"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6pPr>
            <a:lvl7pPr marL="3200400" lvl="6" indent="-419100" algn="ctr" rtl="0">
              <a:spcBef>
                <a:spcPts val="0"/>
              </a:spcBef>
              <a:spcAft>
                <a:spcPts val="0"/>
              </a:spcAft>
              <a:buSzPts val="3000"/>
              <a:buFont typeface="Titillium Web ExtraLight"/>
              <a:buChar char="●"/>
              <a:defRPr sz="3000"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7pPr>
            <a:lvl8pPr marL="3657600" lvl="7" indent="-419100" algn="ctr" rtl="0">
              <a:spcBef>
                <a:spcPts val="0"/>
              </a:spcBef>
              <a:spcAft>
                <a:spcPts val="0"/>
              </a:spcAft>
              <a:buSzPts val="3000"/>
              <a:buFont typeface="Titillium Web ExtraLight"/>
              <a:buChar char="○"/>
              <a:defRPr sz="3000"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8pPr>
            <a:lvl9pPr marL="4114800" lvl="8" indent="-419100" algn="ctr">
              <a:spcBef>
                <a:spcPts val="0"/>
              </a:spcBef>
              <a:spcAft>
                <a:spcPts val="0"/>
              </a:spcAft>
              <a:buSzPts val="3000"/>
              <a:buFont typeface="Titillium Web ExtraLight"/>
              <a:buChar char="■"/>
              <a:defRPr sz="3000"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9pPr>
          </a:lstStyle>
          <a:p>
            <a:endParaRPr/>
          </a:p>
        </p:txBody>
      </p:sp>
      <p:sp>
        <p:nvSpPr>
          <p:cNvPr id="221" name="Google Shape;221;p4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312725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80EED5-A059-C846-A6B1-42F657050F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D358BE-7E62-5C4E-9B23-323533B305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F16F0B-B7F8-7745-B6FD-267F9BC233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724C0F-B188-A244-862E-B3B6978AAC50}" type="datetimeFigureOut">
              <a:rPr lang="en-US" smtClean="0"/>
              <a:t>12/5/19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C98417-7462-B041-8836-71B92F15CB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6A3705-4B5A-4946-A75F-E736BF69E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21777562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F3660-0A50-BD4B-A39B-C4B92157B4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1B0EBE-7BAB-6E4E-9E61-5828D754C5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CC833C-B102-DD4F-87EF-B820EE6DCA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724C0F-B188-A244-862E-B3B6978AAC50}" type="datetimeFigureOut">
              <a:rPr lang="en-US" smtClean="0"/>
              <a:t>12/5/19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39AB36-56B5-9644-99DE-F16A1AD652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A4DF06-80E0-8C42-9DF2-57CCDEE27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017583755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F6E847-C6AC-114C-B1CB-EB5322355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233720-696E-9C4E-93C8-7B6AA72B1E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F701EB-AA54-8F4B-B120-D2C8FC700D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E15FB9-A996-9D4B-BBFD-16A8D299F6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724C0F-B188-A244-862E-B3B6978AAC50}" type="datetimeFigureOut">
              <a:rPr lang="en-US" smtClean="0"/>
              <a:t>12/5/19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5FEAC3-E2D4-4D44-8008-C59CBA65EA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8AA997-D5BE-8147-A09F-54D94FE61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99926191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D63DE-38A1-F24A-9E6B-6432EFE6C0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E10852-D386-E141-99C9-00C32C2660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621BA7-1374-464D-B659-707756D0FF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B5D503C-CE37-FC43-B50A-8642DCE005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0753B50-C15A-DD49-8EE3-8BDAA825726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E988B43-ACDE-F94B-B7EE-55B99D6AFC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724C0F-B188-A244-862E-B3B6978AAC50}" type="datetimeFigureOut">
              <a:rPr lang="en-US" smtClean="0"/>
              <a:t>12/5/19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3D84E2A-B02F-C546-BE20-BA13EB6F01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41740DD-1736-144D-BF3D-E20B442E7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199342719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E6D62-85F9-DC46-BECD-4C31CC428A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BE5493F-1308-DC49-B4E4-997D7585A1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724C0F-B188-A244-862E-B3B6978AAC50}" type="datetimeFigureOut">
              <a:rPr lang="en-US" smtClean="0"/>
              <a:t>12/5/19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31A410-D31B-A04F-857B-5B08E2B73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5283BB-ED1B-1143-BD02-DA384BC414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6975012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9CFF2BC-B7AF-B749-9812-94192415FF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724C0F-B188-A244-862E-B3B6978AAC50}" type="datetimeFigureOut">
              <a:rPr lang="en-US" smtClean="0"/>
              <a:t>12/5/19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4DFA410-0745-8549-9D27-C685DB2495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639E40-1AD0-6143-98B6-00F55E3F4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404195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D7E7C1-B423-4840-8E40-B91BA243B5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1C7BED-E361-5841-B536-39E5216DE0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06EF32-F171-5545-BA6F-3896AB9972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927C69-B1B5-6E47-8C0A-72A34851BC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724C0F-B188-A244-862E-B3B6978AAC50}" type="datetimeFigureOut">
              <a:rPr lang="en-US" smtClean="0"/>
              <a:t>12/5/19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7DCE07-4EDC-824A-8293-D9248ED672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4B31D7-CF12-5545-9A9C-C168EC1166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69840071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0BF037-1FED-D947-9B9F-B621FB199C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D272662-ACFE-C44C-A725-E2AA30DDFF7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8629B9-B67B-5947-BDF3-A1EAB03DFF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CD79AB-853E-AF4E-A063-B192FD5AB5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724C0F-B188-A244-862E-B3B6978AAC50}" type="datetimeFigureOut">
              <a:rPr lang="en-US" smtClean="0"/>
              <a:t>12/5/19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28B586-058D-2847-A478-0EB9FA286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058E66-44F3-4E47-8DB0-8175C559F9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898815576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3186C01-DBFD-EA43-B56D-CD31DDA594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E2E018-96FD-5E48-9272-5932339DB3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BDD06D-63A3-C947-A33B-C4AFEADDA9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724C0F-B188-A244-862E-B3B6978AAC50}" type="datetimeFigureOut">
              <a:rPr lang="en-US" smtClean="0"/>
              <a:t>12/5/19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A60C3D-0F6C-0545-ACA9-90A8FF6108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7D7781-05FA-6F4F-A995-E455B768BB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5311887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  <p:sldLayoutId id="2147483677" r:id="rId15"/>
  </p:sldLayoutIdLst>
  <p:transition>
    <p:fade thruBlk="1"/>
  </p:transition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svg"/><Relationship Id="rId18" Type="http://schemas.microsoft.com/office/2007/relationships/hdphoto" Target="../media/hdphoto4.wdp"/><Relationship Id="rId3" Type="http://schemas.openxmlformats.org/officeDocument/2006/relationships/image" Target="../media/image1.png"/><Relationship Id="rId7" Type="http://schemas.openxmlformats.org/officeDocument/2006/relationships/image" Target="../media/image5.svg"/><Relationship Id="rId12" Type="http://schemas.openxmlformats.org/officeDocument/2006/relationships/image" Target="../media/image10.png"/><Relationship Id="rId17" Type="http://schemas.microsoft.com/office/2007/relationships/hdphoto" Target="../media/hdphoto3.wdp"/><Relationship Id="rId2" Type="http://schemas.openxmlformats.org/officeDocument/2006/relationships/notesSlide" Target="../notesSlides/notesSlide1.xml"/><Relationship Id="rId16" Type="http://schemas.microsoft.com/office/2007/relationships/hdphoto" Target="../media/hdphoto2.wdp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png"/><Relationship Id="rId11" Type="http://schemas.openxmlformats.org/officeDocument/2006/relationships/image" Target="../media/image9.svg"/><Relationship Id="rId5" Type="http://schemas.openxmlformats.org/officeDocument/2006/relationships/image" Target="../media/image3.svg"/><Relationship Id="rId15" Type="http://schemas.microsoft.com/office/2007/relationships/hdphoto" Target="../media/hdphoto1.wdp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svg"/><Relationship Id="rId1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tif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g"/><Relationship Id="rId3" Type="http://schemas.openxmlformats.org/officeDocument/2006/relationships/image" Target="../media/image21.jpg"/><Relationship Id="rId7" Type="http://schemas.openxmlformats.org/officeDocument/2006/relationships/image" Target="../media/image2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4.jpg"/><Relationship Id="rId5" Type="http://schemas.openxmlformats.org/officeDocument/2006/relationships/image" Target="../media/image23.jpg"/><Relationship Id="rId4" Type="http://schemas.openxmlformats.org/officeDocument/2006/relationships/image" Target="../media/image22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3.xml"/><Relationship Id="rId13" Type="http://schemas.openxmlformats.org/officeDocument/2006/relationships/image" Target="../media/image27.png"/><Relationship Id="rId18" Type="http://schemas.microsoft.com/office/2007/relationships/diagramDrawing" Target="../diagrams/drawing4.xml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12" Type="http://schemas.microsoft.com/office/2007/relationships/diagramDrawing" Target="../diagrams/drawing3.xml"/><Relationship Id="rId17" Type="http://schemas.openxmlformats.org/officeDocument/2006/relationships/diagramColors" Target="../diagrams/colors4.xml"/><Relationship Id="rId2" Type="http://schemas.openxmlformats.org/officeDocument/2006/relationships/notesSlide" Target="../notesSlides/notesSlide3.xml"/><Relationship Id="rId16" Type="http://schemas.openxmlformats.org/officeDocument/2006/relationships/diagramQuickStyle" Target="../diagrams/quickStyle4.xml"/><Relationship Id="rId20" Type="http://schemas.microsoft.com/office/2007/relationships/hdphoto" Target="../media/hdphoto5.wdp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2.xml"/><Relationship Id="rId11" Type="http://schemas.openxmlformats.org/officeDocument/2006/relationships/diagramColors" Target="../diagrams/colors3.xml"/><Relationship Id="rId5" Type="http://schemas.openxmlformats.org/officeDocument/2006/relationships/diagramQuickStyle" Target="../diagrams/quickStyle2.xml"/><Relationship Id="rId15" Type="http://schemas.openxmlformats.org/officeDocument/2006/relationships/diagramLayout" Target="../diagrams/layout4.xml"/><Relationship Id="rId10" Type="http://schemas.openxmlformats.org/officeDocument/2006/relationships/diagramQuickStyle" Target="../diagrams/quickStyle3.xml"/><Relationship Id="rId19" Type="http://schemas.openxmlformats.org/officeDocument/2006/relationships/image" Target="../media/image28.png"/><Relationship Id="rId4" Type="http://schemas.openxmlformats.org/officeDocument/2006/relationships/diagramLayout" Target="../diagrams/layout2.xml"/><Relationship Id="rId9" Type="http://schemas.openxmlformats.org/officeDocument/2006/relationships/diagramLayout" Target="../diagrams/layout3.xml"/><Relationship Id="rId14" Type="http://schemas.openxmlformats.org/officeDocument/2006/relationships/diagramData" Target="../diagrams/data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Rectangle 143">
            <a:extLst>
              <a:ext uri="{FF2B5EF4-FFF2-40B4-BE49-F238E27FC236}">
                <a16:creationId xmlns:a16="http://schemas.microsoft.com/office/drawing/2014/main" id="{86197D16-FE75-4A0E-A0C9-28C0F04A43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4177665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6" name="Picture 145">
            <a:extLst>
              <a:ext uri="{FF2B5EF4-FFF2-40B4-BE49-F238E27FC236}">
                <a16:creationId xmlns:a16="http://schemas.microsoft.com/office/drawing/2014/main" id="{FA8FCEC6-4B30-4FF2-8B32-504BEAEA3A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716" b="9820"/>
          <a:stretch>
            <a:fillRect/>
          </a:stretch>
        </p:blipFill>
        <p:spPr>
          <a:xfrm>
            <a:off x="0" y="2856507"/>
            <a:ext cx="9144000" cy="2286993"/>
          </a:xfrm>
          <a:custGeom>
            <a:avLst/>
            <a:gdLst>
              <a:gd name="connsiteX0" fmla="*/ 0 w 12192000"/>
              <a:gd name="connsiteY0" fmla="*/ 0 h 3049325"/>
              <a:gd name="connsiteX1" fmla="*/ 12192000 w 12192000"/>
              <a:gd name="connsiteY1" fmla="*/ 0 h 3049325"/>
              <a:gd name="connsiteX2" fmla="*/ 12192000 w 12192000"/>
              <a:gd name="connsiteY2" fmla="*/ 3049325 h 3049325"/>
              <a:gd name="connsiteX3" fmla="*/ 0 w 12192000"/>
              <a:gd name="connsiteY3" fmla="*/ 3049325 h 3049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049325">
                <a:moveTo>
                  <a:pt x="0" y="0"/>
                </a:moveTo>
                <a:lnTo>
                  <a:pt x="12192000" y="0"/>
                </a:lnTo>
                <a:lnTo>
                  <a:pt x="12192000" y="3049325"/>
                </a:lnTo>
                <a:lnTo>
                  <a:pt x="0" y="3049325"/>
                </a:lnTo>
                <a:close/>
              </a:path>
            </a:pathLst>
          </a:custGeom>
        </p:spPr>
      </p:pic>
      <p:sp>
        <p:nvSpPr>
          <p:cNvPr id="779" name="Google Shape;779;p15"/>
          <p:cNvSpPr txBox="1">
            <a:spLocks noGrp="1"/>
          </p:cNvSpPr>
          <p:nvPr>
            <p:ph type="ctrTitle"/>
          </p:nvPr>
        </p:nvSpPr>
        <p:spPr>
          <a:xfrm>
            <a:off x="783610" y="425214"/>
            <a:ext cx="7516084" cy="2232258"/>
          </a:xfrm>
          <a:prstGeom prst="rect">
            <a:avLst/>
          </a:prstGeom>
        </p:spPr>
        <p:txBody>
          <a:bodyPr spcFirstLastPara="1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600" b="1" dirty="0">
                <a:solidFill>
                  <a:srgbClr val="FFFFFF"/>
                </a:solidFill>
              </a:rPr>
              <a:t>Twitter Sentiment analysis for 2020 US Presidential Candidates</a:t>
            </a:r>
          </a:p>
        </p:txBody>
      </p:sp>
      <p:pic>
        <p:nvPicPr>
          <p:cNvPr id="14" name="Graphic 13" descr="Smiling face with solid fill">
            <a:extLst>
              <a:ext uri="{FF2B5EF4-FFF2-40B4-BE49-F238E27FC236}">
                <a16:creationId xmlns:a16="http://schemas.microsoft.com/office/drawing/2014/main" id="{00574179-0E6C-0445-AD70-11B2531098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30819" y="3705552"/>
            <a:ext cx="1330692" cy="1330692"/>
          </a:xfrm>
          <a:prstGeom prst="rect">
            <a:avLst/>
          </a:prstGeom>
        </p:spPr>
      </p:pic>
      <p:pic>
        <p:nvPicPr>
          <p:cNvPr id="16" name="Graphic 15" descr="Neutral face with solid fill">
            <a:extLst>
              <a:ext uri="{FF2B5EF4-FFF2-40B4-BE49-F238E27FC236}">
                <a16:creationId xmlns:a16="http://schemas.microsoft.com/office/drawing/2014/main" id="{5CD2E1B7-670C-3043-9D95-496BB53248D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76306" y="3696249"/>
            <a:ext cx="1330692" cy="1330692"/>
          </a:xfrm>
          <a:prstGeom prst="rect">
            <a:avLst/>
          </a:prstGeom>
        </p:spPr>
      </p:pic>
      <p:pic>
        <p:nvPicPr>
          <p:cNvPr id="18" name="Graphic 17" descr="Sad face with solid fill">
            <a:extLst>
              <a:ext uri="{FF2B5EF4-FFF2-40B4-BE49-F238E27FC236}">
                <a16:creationId xmlns:a16="http://schemas.microsoft.com/office/drawing/2014/main" id="{33F82E76-0E8D-0F4A-9E26-BDDAF17FF6B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21793" y="3705552"/>
            <a:ext cx="1330692" cy="1330692"/>
          </a:xfrm>
          <a:prstGeom prst="rect">
            <a:avLst/>
          </a:prstGeom>
        </p:spPr>
      </p:pic>
      <p:pic>
        <p:nvPicPr>
          <p:cNvPr id="20" name="Graphic 19" descr="Angry face with solid fill">
            <a:extLst>
              <a:ext uri="{FF2B5EF4-FFF2-40B4-BE49-F238E27FC236}">
                <a16:creationId xmlns:a16="http://schemas.microsoft.com/office/drawing/2014/main" id="{379C645F-D466-5F46-A3DC-7D45F90BEEC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367280" y="3722126"/>
            <a:ext cx="1330692" cy="1330692"/>
          </a:xfrm>
          <a:prstGeom prst="rect">
            <a:avLst/>
          </a:prstGeom>
        </p:spPr>
      </p:pic>
      <p:pic>
        <p:nvPicPr>
          <p:cNvPr id="22" name="Graphic 21" descr="Grinning face with solid fill">
            <a:extLst>
              <a:ext uri="{FF2B5EF4-FFF2-40B4-BE49-F238E27FC236}">
                <a16:creationId xmlns:a16="http://schemas.microsoft.com/office/drawing/2014/main" id="{FE53006F-75F5-7B4E-979B-81F04E04C9B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385332" y="3705552"/>
            <a:ext cx="1330692" cy="133069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4E1B17A8-6D1D-4A43-BF3F-7CF7974E7577}"/>
              </a:ext>
            </a:extLst>
          </p:cNvPr>
          <p:cNvSpPr txBox="1"/>
          <p:nvPr/>
        </p:nvSpPr>
        <p:spPr>
          <a:xfrm>
            <a:off x="6581554" y="2881423"/>
            <a:ext cx="2174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cs typeface="Lucida Grande" panose="020B0600040502020204" pitchFamily="34" charset="0"/>
              </a:rPr>
              <a:t>By Akshay Punwatkar</a:t>
            </a:r>
          </a:p>
        </p:txBody>
      </p:sp>
      <p:pic>
        <p:nvPicPr>
          <p:cNvPr id="30" name="Picture 29" descr="A picture containing bird, parrot, swan&#10;&#10;Description automatically generated">
            <a:extLst>
              <a:ext uri="{FF2B5EF4-FFF2-40B4-BE49-F238E27FC236}">
                <a16:creationId xmlns:a16="http://schemas.microsoft.com/office/drawing/2014/main" id="{F68B2CAE-14BA-474B-9C08-B5582BFEF31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22659" y="1978885"/>
            <a:ext cx="1260274" cy="1260274"/>
          </a:xfrm>
          <a:prstGeom prst="rect">
            <a:avLst/>
          </a:prstGeom>
          <a:noFill/>
        </p:spPr>
      </p:pic>
      <p:pic>
        <p:nvPicPr>
          <p:cNvPr id="47" name="Picture 46" descr="A picture containing bird, parrot, swan&#10;&#10;Description automatically generated">
            <a:extLst>
              <a:ext uri="{FF2B5EF4-FFF2-40B4-BE49-F238E27FC236}">
                <a16:creationId xmlns:a16="http://schemas.microsoft.com/office/drawing/2014/main" id="{5197852B-3B94-0D41-BD23-AD9E4318C0C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260584" y="2452549"/>
            <a:ext cx="1260274" cy="1260274"/>
          </a:xfrm>
          <a:prstGeom prst="rect">
            <a:avLst/>
          </a:prstGeom>
          <a:noFill/>
        </p:spPr>
      </p:pic>
      <p:pic>
        <p:nvPicPr>
          <p:cNvPr id="48" name="Picture 47" descr="A picture containing bird, parrot, swan&#10;&#10;Description automatically generated">
            <a:extLst>
              <a:ext uri="{FF2B5EF4-FFF2-40B4-BE49-F238E27FC236}">
                <a16:creationId xmlns:a16="http://schemas.microsoft.com/office/drawing/2014/main" id="{C0968D7D-523E-C143-8FE6-16FD6A03C06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252539" y="663446"/>
            <a:ext cx="1260274" cy="1260274"/>
          </a:xfrm>
          <a:prstGeom prst="rect">
            <a:avLst/>
          </a:prstGeom>
          <a:noFill/>
        </p:spPr>
      </p:pic>
      <p:pic>
        <p:nvPicPr>
          <p:cNvPr id="49" name="Picture 48" descr="A picture containing bird, parrot, swan&#10;&#10;Description automatically generated">
            <a:extLst>
              <a:ext uri="{FF2B5EF4-FFF2-40B4-BE49-F238E27FC236}">
                <a16:creationId xmlns:a16="http://schemas.microsoft.com/office/drawing/2014/main" id="{D357B850-ABC2-474B-A423-FB7FF2388E2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730253" y="1026719"/>
            <a:ext cx="1260274" cy="1260274"/>
          </a:xfrm>
          <a:prstGeom prst="rect">
            <a:avLst/>
          </a:prstGeom>
          <a:noFill/>
        </p:spPr>
      </p:pic>
    </p:spTree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7DC47A8-E6E6-0048-81B0-6D7A4905CB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063CDB50-5862-F041-AE25-E7B786214C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4339164"/>
              </p:ext>
            </p:extLst>
          </p:nvPr>
        </p:nvGraphicFramePr>
        <p:xfrm>
          <a:off x="458955" y="1269153"/>
          <a:ext cx="3164365" cy="3337560"/>
        </p:xfrm>
        <a:graphic>
          <a:graphicData uri="http://schemas.openxmlformats.org/drawingml/2006/table">
            <a:tbl>
              <a:tblPr firstRow="1" bandRow="1">
                <a:tableStyleId>{125E5076-3810-47DD-B79F-674D7AD40C01}</a:tableStyleId>
              </a:tblPr>
              <a:tblGrid>
                <a:gridCol w="1518701">
                  <a:extLst>
                    <a:ext uri="{9D8B030D-6E8A-4147-A177-3AD203B41FA5}">
                      <a16:colId xmlns:a16="http://schemas.microsoft.com/office/drawing/2014/main" val="1624880154"/>
                    </a:ext>
                  </a:extLst>
                </a:gridCol>
                <a:gridCol w="1645664">
                  <a:extLst>
                    <a:ext uri="{9D8B030D-6E8A-4147-A177-3AD203B41FA5}">
                      <a16:colId xmlns:a16="http://schemas.microsoft.com/office/drawing/2014/main" val="33015965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Hashtags﻿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No of Occurrences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787428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6858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u="none" strike="noStrike" dirty="0" err="1">
                          <a:effectLst/>
                        </a:rPr>
                        <a:t>andrewyang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1836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290380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berniesanders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602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479805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kamalaharris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582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973676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err="1">
                          <a:effectLst/>
                        </a:rPr>
                        <a:t>ewarren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460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981589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err="1">
                          <a:effectLst/>
                        </a:rPr>
                        <a:t>msnbc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335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857172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petebuttigieg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323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8079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mindykaling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196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722524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joebiden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172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53700767"/>
                  </a:ext>
                </a:extLst>
              </a:tr>
            </a:tbl>
          </a:graphicData>
        </a:graphic>
      </p:graphicFrame>
      <p:grpSp>
        <p:nvGrpSpPr>
          <p:cNvPr id="9" name="Group 8">
            <a:extLst>
              <a:ext uri="{FF2B5EF4-FFF2-40B4-BE49-F238E27FC236}">
                <a16:creationId xmlns:a16="http://schemas.microsoft.com/office/drawing/2014/main" id="{6B0C719E-4B0B-8B4C-9C39-1BC26AB5023C}"/>
              </a:ext>
            </a:extLst>
          </p:cNvPr>
          <p:cNvGrpSpPr/>
          <p:nvPr/>
        </p:nvGrpSpPr>
        <p:grpSpPr>
          <a:xfrm>
            <a:off x="471969" y="373101"/>
            <a:ext cx="3164366" cy="647595"/>
            <a:chOff x="0" y="11372"/>
            <a:chExt cx="7686000" cy="647595"/>
          </a:xfrm>
        </p:grpSpPr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0E7F2BAE-AB9E-A64B-95AC-E14E828E2D34}"/>
                </a:ext>
              </a:extLst>
            </p:cNvPr>
            <p:cNvSpPr/>
            <p:nvPr/>
          </p:nvSpPr>
          <p:spPr>
            <a:xfrm>
              <a:off x="0" y="11372"/>
              <a:ext cx="7686000" cy="647595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2" name="Rounded Rectangle 4">
              <a:extLst>
                <a:ext uri="{FF2B5EF4-FFF2-40B4-BE49-F238E27FC236}">
                  <a16:creationId xmlns:a16="http://schemas.microsoft.com/office/drawing/2014/main" id="{2DB5CEC3-5FA8-7E43-A016-957F028CB19C}"/>
                </a:ext>
              </a:extLst>
            </p:cNvPr>
            <p:cNvSpPr txBox="1"/>
            <p:nvPr/>
          </p:nvSpPr>
          <p:spPr>
            <a:xfrm>
              <a:off x="31613" y="42985"/>
              <a:ext cx="7622774" cy="58436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2870" tIns="102870" rIns="102870" bIns="102870" numCol="1" spcCol="1270" anchor="ctr" anchorCtr="0">
              <a:noAutofit/>
            </a:bodyPr>
            <a:lstStyle/>
            <a:p>
              <a:pPr algn="ctr">
                <a:defRPr sz="2200" b="1" i="0" u="none" strike="noStrike" kern="1200" baseline="0">
                  <a:ln>
                    <a:noFill/>
                  </a:ln>
                  <a:solidFill>
                    <a:srgbClr val="002060"/>
                  </a:solidFill>
                  <a:latin typeface="+mn-lt"/>
                  <a:ea typeface="+mn-ea"/>
                  <a:cs typeface="+mn-cs"/>
                </a:defRPr>
              </a:pPr>
              <a:r>
                <a:rPr lang="en-US" sz="2000" b="1" dirty="0">
                  <a:solidFill>
                    <a:schemeClr val="bg1"/>
                  </a:solidFill>
                  <a:latin typeface="+mj-lt"/>
                </a:rPr>
                <a:t>Popular Hashtags</a:t>
              </a: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1E645FDA-5F91-EB41-8148-2809B0CDD0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9619" y="1269153"/>
            <a:ext cx="4763681" cy="3463925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37E49BB3-3349-1E4F-8D1B-B451B88C98EE}"/>
              </a:ext>
            </a:extLst>
          </p:cNvPr>
          <p:cNvGrpSpPr/>
          <p:nvPr/>
        </p:nvGrpSpPr>
        <p:grpSpPr>
          <a:xfrm>
            <a:off x="3859619" y="373102"/>
            <a:ext cx="4763680" cy="679208"/>
            <a:chOff x="0" y="11372"/>
            <a:chExt cx="7686000" cy="647595"/>
          </a:xfrm>
        </p:grpSpPr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FEE6EC41-353B-7D4E-B718-66942D902AB1}"/>
                </a:ext>
              </a:extLst>
            </p:cNvPr>
            <p:cNvSpPr/>
            <p:nvPr/>
          </p:nvSpPr>
          <p:spPr>
            <a:xfrm>
              <a:off x="0" y="11372"/>
              <a:ext cx="7686000" cy="647595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5" name="Rounded Rectangle 4">
              <a:extLst>
                <a:ext uri="{FF2B5EF4-FFF2-40B4-BE49-F238E27FC236}">
                  <a16:creationId xmlns:a16="http://schemas.microsoft.com/office/drawing/2014/main" id="{1A1FC1A0-0F26-9A46-B101-18A24800547C}"/>
                </a:ext>
              </a:extLst>
            </p:cNvPr>
            <p:cNvSpPr txBox="1"/>
            <p:nvPr/>
          </p:nvSpPr>
          <p:spPr>
            <a:xfrm>
              <a:off x="31613" y="42985"/>
              <a:ext cx="7622774" cy="58436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2870" tIns="102870" rIns="102870" bIns="102870" numCol="1" spcCol="1270" anchor="ctr" anchorCtr="0">
              <a:noAutofit/>
            </a:bodyPr>
            <a:lstStyle/>
            <a:p>
              <a:pPr algn="ctr">
                <a:defRPr sz="2200" b="1" i="0" u="none" strike="noStrike" kern="1200" baseline="0">
                  <a:ln>
                    <a:noFill/>
                  </a:ln>
                  <a:solidFill>
                    <a:srgbClr val="002060"/>
                  </a:solidFill>
                  <a:latin typeface="+mn-lt"/>
                  <a:ea typeface="+mn-ea"/>
                  <a:cs typeface="+mn-cs"/>
                </a:defRPr>
              </a:pPr>
              <a:r>
                <a:rPr lang="en-US" sz="2000" b="1" dirty="0">
                  <a:solidFill>
                    <a:schemeClr val="bg1"/>
                  </a:solidFill>
                  <a:latin typeface="+mj-lt"/>
                </a:rPr>
                <a:t>Distribution of Combined Sentiments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32942544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6466CFA-004B-A44C-B93C-D86B222BD6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2"/>
            <a:ext cx="2057400" cy="273844"/>
          </a:xfrm>
        </p:spPr>
        <p:txBody>
          <a:bodyPr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" smtClean="0"/>
              <a:pPr marL="0" lvl="0" indent="0" rtl="0">
                <a:spcBef>
                  <a:spcPts val="0"/>
                </a:spcBef>
                <a:spcAft>
                  <a:spcPts val="600"/>
                </a:spcAft>
                <a:buNone/>
              </a:pPr>
              <a:t>11</a:t>
            </a:fld>
            <a:endParaRPr lang="en"/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1D4A6822-A044-B548-95A1-90EAAC3431A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01504338"/>
              </p:ext>
            </p:extLst>
          </p:nvPr>
        </p:nvGraphicFramePr>
        <p:xfrm>
          <a:off x="482600" y="871869"/>
          <a:ext cx="8178799" cy="37890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9" name="Group 8">
            <a:extLst>
              <a:ext uri="{FF2B5EF4-FFF2-40B4-BE49-F238E27FC236}">
                <a16:creationId xmlns:a16="http://schemas.microsoft.com/office/drawing/2014/main" id="{B9AF1F18-B40E-2748-89BB-BB97D195A433}"/>
              </a:ext>
            </a:extLst>
          </p:cNvPr>
          <p:cNvGrpSpPr/>
          <p:nvPr/>
        </p:nvGrpSpPr>
        <p:grpSpPr>
          <a:xfrm>
            <a:off x="471969" y="117910"/>
            <a:ext cx="8189430" cy="647595"/>
            <a:chOff x="0" y="11372"/>
            <a:chExt cx="7686000" cy="647595"/>
          </a:xfrm>
        </p:grpSpPr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E918C115-33F2-004B-96AD-E4F9E842C391}"/>
                </a:ext>
              </a:extLst>
            </p:cNvPr>
            <p:cNvSpPr/>
            <p:nvPr/>
          </p:nvSpPr>
          <p:spPr>
            <a:xfrm>
              <a:off x="0" y="11372"/>
              <a:ext cx="7686000" cy="647595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5" name="Rounded Rectangle 4">
              <a:extLst>
                <a:ext uri="{FF2B5EF4-FFF2-40B4-BE49-F238E27FC236}">
                  <a16:creationId xmlns:a16="http://schemas.microsoft.com/office/drawing/2014/main" id="{F8CE5FE6-0335-984F-9603-BC2EBFFA2DF6}"/>
                </a:ext>
              </a:extLst>
            </p:cNvPr>
            <p:cNvSpPr txBox="1"/>
            <p:nvPr/>
          </p:nvSpPr>
          <p:spPr>
            <a:xfrm>
              <a:off x="31613" y="42985"/>
              <a:ext cx="7622774" cy="58436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2870" tIns="102870" rIns="102870" bIns="102870" numCol="1" spcCol="1270" anchor="ctr" anchorCtr="0">
              <a:noAutofit/>
            </a:bodyPr>
            <a:lstStyle/>
            <a:p>
              <a:pPr algn="ctr">
                <a:defRPr sz="2200" b="1" i="0" u="none" strike="noStrike" kern="1200" baseline="0">
                  <a:ln>
                    <a:noFill/>
                  </a:ln>
                  <a:solidFill>
                    <a:srgbClr val="002060"/>
                  </a:solidFill>
                  <a:latin typeface="+mn-lt"/>
                  <a:ea typeface="+mn-ea"/>
                  <a:cs typeface="+mn-cs"/>
                </a:defRPr>
              </a:pPr>
              <a:r>
                <a:rPr lang="en-US" sz="2800" b="1" dirty="0">
                  <a:solidFill>
                    <a:schemeClr val="bg1"/>
                  </a:solidFill>
                  <a:latin typeface="+mj-lt"/>
                </a:rPr>
                <a:t>Sentiment Distribution for Candidates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41870318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BB2B1F0-0DD6-4744-9A46-7A344FB48E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F8BE8A-041A-AE4F-B4F1-24F31F3BC28E}"/>
              </a:ext>
            </a:extLst>
          </p:cNvPr>
          <p:cNvSpPr txBox="1"/>
          <p:nvPr/>
        </p:nvSpPr>
        <p:spPr>
          <a:xfrm>
            <a:off x="630936" y="320040"/>
            <a:ext cx="7879842" cy="143935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5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Other Insights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9464" y="2174945"/>
            <a:ext cx="7838694" cy="685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630936" y="2082023"/>
            <a:ext cx="1405092" cy="1028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81E8D7-0907-E846-844D-6DB3301D9EA6}"/>
              </a:ext>
            </a:extLst>
          </p:cNvPr>
          <p:cNvSpPr txBox="1"/>
          <p:nvPr/>
        </p:nvSpPr>
        <p:spPr>
          <a:xfrm>
            <a:off x="630936" y="2502951"/>
            <a:ext cx="7882128" cy="21792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~ 50% tweets from California was </a:t>
            </a:r>
            <a:r>
              <a:rPr lang="en-US" sz="1700" dirty="0">
                <a:solidFill>
                  <a:srgbClr val="00B050"/>
                </a:solidFill>
              </a:rPr>
              <a:t>positive</a:t>
            </a:r>
            <a:r>
              <a:rPr lang="en-US" sz="1700" dirty="0"/>
              <a:t> for </a:t>
            </a:r>
            <a:r>
              <a:rPr lang="en-US" sz="1700" b="1" dirty="0"/>
              <a:t>Andrew Yang </a:t>
            </a:r>
            <a:r>
              <a:rPr lang="en-US" sz="1700" dirty="0"/>
              <a:t>(highest for candidate) . 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~ 50% tweets from Texas was </a:t>
            </a:r>
            <a:r>
              <a:rPr lang="en-US" sz="1700" dirty="0">
                <a:solidFill>
                  <a:srgbClr val="C00000"/>
                </a:solidFill>
              </a:rPr>
              <a:t>negative</a:t>
            </a:r>
            <a:r>
              <a:rPr lang="en-US" sz="1700" dirty="0"/>
              <a:t> for </a:t>
            </a:r>
            <a:r>
              <a:rPr lang="en-US" sz="1700" b="1" dirty="0"/>
              <a:t>Elizabeth Warren </a:t>
            </a:r>
            <a:r>
              <a:rPr lang="en-US" sz="1700" dirty="0"/>
              <a:t>(highest for candidate). 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b="1" dirty="0"/>
              <a:t>California</a:t>
            </a:r>
            <a:r>
              <a:rPr lang="en-US" sz="1700" dirty="0"/>
              <a:t> overall had the highest share of tweets. 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b="1" dirty="0"/>
              <a:t>Texas</a:t>
            </a:r>
            <a:r>
              <a:rPr lang="en-US" sz="1700" dirty="0"/>
              <a:t> and </a:t>
            </a:r>
            <a:r>
              <a:rPr lang="en-US" sz="1700" b="1" dirty="0"/>
              <a:t>Florida</a:t>
            </a:r>
            <a:r>
              <a:rPr lang="en-US" sz="1700" dirty="0"/>
              <a:t> appeared to be foremost for negative tweets. 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b="1" dirty="0"/>
              <a:t>Washington</a:t>
            </a:r>
            <a:r>
              <a:rPr lang="en-US" sz="1700" dirty="0"/>
              <a:t> and </a:t>
            </a:r>
            <a:r>
              <a:rPr lang="en-US" sz="1700" b="1" dirty="0"/>
              <a:t>New York  </a:t>
            </a:r>
            <a:r>
              <a:rPr lang="en-US" sz="1700" dirty="0"/>
              <a:t>were the front runner in </a:t>
            </a:r>
            <a:r>
              <a:rPr lang="en-US" sz="1700"/>
              <a:t>positive tweets.</a:t>
            </a:r>
            <a:endParaRPr lang="en-US" sz="17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ACCC1A8-457B-AE43-9F36-69B21FE2E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54940" y="4767262"/>
            <a:ext cx="1858124" cy="27384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-US" sz="1200">
                <a:solidFill>
                  <a:schemeClr val="tx1">
                    <a:lumMod val="50000"/>
                    <a:lumOff val="50000"/>
                  </a:schemeClr>
                </a:solidFill>
              </a:rPr>
              <a:pPr lvl="0" indent="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None/>
              </a:pPr>
              <a:t>12</a:t>
            </a:fld>
            <a:endParaRPr lang="en-US" sz="12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7105649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3072" y="353193"/>
            <a:ext cx="3285756" cy="4419078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515A08-43C4-5B4F-B415-5EA68479B0CC}"/>
              </a:ext>
            </a:extLst>
          </p:cNvPr>
          <p:cNvSpPr txBox="1"/>
          <p:nvPr/>
        </p:nvSpPr>
        <p:spPr>
          <a:xfrm>
            <a:off x="647271" y="759003"/>
            <a:ext cx="2562119" cy="35965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Future Work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714606-5502-A244-B793-7AB950588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44665" y="4767262"/>
            <a:ext cx="470685" cy="27384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0" indent="0"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-US">
                <a:solidFill>
                  <a:prstClr val="black">
                    <a:tint val="75000"/>
                  </a:prstClr>
                </a:solidFill>
              </a:rPr>
              <a:pPr lvl="0" indent="0">
                <a:spcBef>
                  <a:spcPts val="0"/>
                </a:spcBef>
                <a:spcAft>
                  <a:spcPts val="600"/>
                </a:spcAft>
                <a:buNone/>
              </a:pPr>
              <a:t>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9" name="TextBox 6">
            <a:extLst>
              <a:ext uri="{FF2B5EF4-FFF2-40B4-BE49-F238E27FC236}">
                <a16:creationId xmlns:a16="http://schemas.microsoft.com/office/drawing/2014/main" id="{2381AA48-3AA1-4B38-B505-13C2FFA7ACE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48045428"/>
              </p:ext>
            </p:extLst>
          </p:nvPr>
        </p:nvGraphicFramePr>
        <p:xfrm>
          <a:off x="3895725" y="353193"/>
          <a:ext cx="4885203" cy="44140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99196373"/>
      </p:ext>
    </p:extLst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man, sitting, holding, bat&#10;&#10;Description automatically generated">
            <a:extLst>
              <a:ext uri="{FF2B5EF4-FFF2-40B4-BE49-F238E27FC236}">
                <a16:creationId xmlns:a16="http://schemas.microsoft.com/office/drawing/2014/main" id="{8527DE6B-FBF5-A64F-AD7D-D5E0A3AAE4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578" b="884"/>
          <a:stretch/>
        </p:blipFill>
        <p:spPr>
          <a:xfrm>
            <a:off x="20" y="9"/>
            <a:ext cx="9143980" cy="4558715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E3340C5-7FB7-414E-8C03-A93263785B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2"/>
            <a:ext cx="2057400" cy="273844"/>
          </a:xfrm>
        </p:spPr>
        <p:txBody>
          <a:bodyPr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pPr marL="0" lvl="0" indent="0" rtl="0">
                <a:spcBef>
                  <a:spcPts val="0"/>
                </a:spcBef>
                <a:spcAft>
                  <a:spcPts val="600"/>
                </a:spcAft>
                <a:buNone/>
              </a:pPr>
              <a:t>14</a:t>
            </a:fld>
            <a:endParaRPr lang="en">
              <a:solidFill>
                <a:srgbClr val="FFFFFF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DED8AA-9A14-4648-847A-EDA2AE8DD73B}"/>
              </a:ext>
            </a:extLst>
          </p:cNvPr>
          <p:cNvSpPr txBox="1"/>
          <p:nvPr/>
        </p:nvSpPr>
        <p:spPr>
          <a:xfrm>
            <a:off x="917805" y="111212"/>
            <a:ext cx="456859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Copperplate Gothic Bold" panose="020E0705020206020404" pitchFamily="34" charset="77"/>
              </a:rPr>
              <a:t>Thank you for your attention.</a:t>
            </a:r>
          </a:p>
          <a:p>
            <a:pPr algn="ctr"/>
            <a:r>
              <a:rPr lang="en-US" sz="3200" b="1" dirty="0">
                <a:solidFill>
                  <a:schemeClr val="bg1"/>
                </a:solidFill>
                <a:latin typeface="Copperplate Gothic Bold" panose="020E0705020206020404" pitchFamily="34" charset="77"/>
              </a:rPr>
              <a:t>Any Questions 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CAD835-B3D5-B644-A20A-85BEC0986B09}"/>
              </a:ext>
            </a:extLst>
          </p:cNvPr>
          <p:cNvSpPr txBox="1"/>
          <p:nvPr/>
        </p:nvSpPr>
        <p:spPr>
          <a:xfrm>
            <a:off x="0" y="4558725"/>
            <a:ext cx="9143999" cy="58477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Copperplate Gothic Bold" panose="020E0705020206020404" pitchFamily="34" charset="77"/>
              </a:rPr>
              <a:t>[This is the part where you say No!! ]</a:t>
            </a:r>
          </a:p>
        </p:txBody>
      </p:sp>
    </p:spTree>
    <p:extLst>
      <p:ext uri="{BB962C8B-B14F-4D97-AF65-F5344CB8AC3E}">
        <p14:creationId xmlns:p14="http://schemas.microsoft.com/office/powerpoint/2010/main" val="2190160224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AB1811-9616-084E-80C7-92F215AAA4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2653" y="454923"/>
            <a:ext cx="7838694" cy="9941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Bef>
                <a:spcPct val="0"/>
              </a:spcBef>
            </a:pPr>
            <a:r>
              <a:rPr lang="en-US" sz="4400" b="1" dirty="0">
                <a:solidFill>
                  <a:schemeClr val="tx1"/>
                </a:solidFill>
              </a:rPr>
              <a:t>Objectives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11A0E-A428-4ED1-96CB-33D69FD84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0655" y="1532852"/>
            <a:ext cx="7642689" cy="60512"/>
          </a:xfrm>
          <a:prstGeom prst="rect">
            <a:avLst/>
          </a:prstGeom>
          <a:solidFill>
            <a:schemeClr val="tx1">
              <a:lumMod val="50000"/>
              <a:lumOff val="5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TextBox 2">
            <a:extLst>
              <a:ext uri="{FF2B5EF4-FFF2-40B4-BE49-F238E27FC236}">
                <a16:creationId xmlns:a16="http://schemas.microsoft.com/office/drawing/2014/main" id="{E36CB409-6752-4673-8734-11F61EDC46C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68381570"/>
              </p:ext>
            </p:extLst>
          </p:nvPr>
        </p:nvGraphicFramePr>
        <p:xfrm>
          <a:off x="750655" y="1789042"/>
          <a:ext cx="7642689" cy="27133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4652368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 descr="A person wearing a suit and tie smiling at the camera&#10;&#10;Description automatically generated">
            <a:extLst>
              <a:ext uri="{FF2B5EF4-FFF2-40B4-BE49-F238E27FC236}">
                <a16:creationId xmlns:a16="http://schemas.microsoft.com/office/drawing/2014/main" id="{E1042273-ABEB-4D47-BF20-393D4697EF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945" r="2" b="26696"/>
          <a:stretch/>
        </p:blipFill>
        <p:spPr>
          <a:xfrm>
            <a:off x="446243" y="296164"/>
            <a:ext cx="2119439" cy="1791288"/>
          </a:xfrm>
          <a:prstGeom prst="rect">
            <a:avLst/>
          </a:prstGeom>
        </p:spPr>
      </p:pic>
      <p:sp>
        <p:nvSpPr>
          <p:cNvPr id="97" name="Rectangle 96">
            <a:extLst>
              <a:ext uri="{FF2B5EF4-FFF2-40B4-BE49-F238E27FC236}">
                <a16:creationId xmlns:a16="http://schemas.microsoft.com/office/drawing/2014/main" id="{E3B4FF89-C45F-4E24-B963-61E855708F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17753" y="0"/>
            <a:ext cx="54864" cy="51435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 descr="A person wearing a suit and tie smiling at the camera&#10;&#10;Description automatically generated">
            <a:extLst>
              <a:ext uri="{FF2B5EF4-FFF2-40B4-BE49-F238E27FC236}">
                <a16:creationId xmlns:a16="http://schemas.microsoft.com/office/drawing/2014/main" id="{D5B9A14F-0349-6543-B41D-AE86219724C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-4" b="15710"/>
          <a:stretch/>
        </p:blipFill>
        <p:spPr>
          <a:xfrm>
            <a:off x="3498429" y="296165"/>
            <a:ext cx="2125233" cy="1791288"/>
          </a:xfrm>
          <a:prstGeom prst="rect">
            <a:avLst/>
          </a:prstGeom>
        </p:spPr>
      </p:pic>
      <p:sp>
        <p:nvSpPr>
          <p:cNvPr id="99" name="Rectangle 98">
            <a:extLst>
              <a:ext uri="{FF2B5EF4-FFF2-40B4-BE49-F238E27FC236}">
                <a16:creationId xmlns:a16="http://schemas.microsoft.com/office/drawing/2014/main" id="{14F25C03-EF67-4344-8AEA-7B3FA0DED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0877" y="0"/>
            <a:ext cx="54864" cy="51435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 descr="A person wearing a suit and tie&#10;&#10;Description automatically generated">
            <a:extLst>
              <a:ext uri="{FF2B5EF4-FFF2-40B4-BE49-F238E27FC236}">
                <a16:creationId xmlns:a16="http://schemas.microsoft.com/office/drawing/2014/main" id="{70A2AEEC-AF59-7E40-AB82-60D07627992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560" r="2" b="27561"/>
          <a:stretch/>
        </p:blipFill>
        <p:spPr>
          <a:xfrm>
            <a:off x="6574922" y="296163"/>
            <a:ext cx="2118500" cy="1793494"/>
          </a:xfrm>
          <a:prstGeom prst="rect">
            <a:avLst/>
          </a:prstGeom>
        </p:spPr>
      </p:pic>
      <p:sp>
        <p:nvSpPr>
          <p:cNvPr id="101" name="Rectangle 100">
            <a:extLst>
              <a:ext uri="{FF2B5EF4-FFF2-40B4-BE49-F238E27FC236}">
                <a16:creationId xmlns:a16="http://schemas.microsoft.com/office/drawing/2014/main" id="{F74793DE-3651-410B-B243-8F0B1468E6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544568" y="-1999107"/>
            <a:ext cx="54864" cy="914171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Picture 36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F5DABD78-85EF-5B4B-A53D-6786D28EC98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4106" r="-4" b="27978"/>
          <a:stretch/>
        </p:blipFill>
        <p:spPr>
          <a:xfrm>
            <a:off x="482287" y="2892806"/>
            <a:ext cx="2112685" cy="1793494"/>
          </a:xfrm>
          <a:prstGeom prst="rect">
            <a:avLst/>
          </a:prstGeom>
        </p:spPr>
      </p:pic>
      <p:pic>
        <p:nvPicPr>
          <p:cNvPr id="33" name="Picture 32" descr="A person wearing a suit and tie&#10;&#10;Description automatically generated">
            <a:extLst>
              <a:ext uri="{FF2B5EF4-FFF2-40B4-BE49-F238E27FC236}">
                <a16:creationId xmlns:a16="http://schemas.microsoft.com/office/drawing/2014/main" id="{B32D7B78-0B05-F54D-B32A-22764A2AC55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-1" b="32273"/>
          <a:stretch/>
        </p:blipFill>
        <p:spPr>
          <a:xfrm>
            <a:off x="3526952" y="2892806"/>
            <a:ext cx="2118520" cy="1793494"/>
          </a:xfrm>
          <a:prstGeom prst="rect">
            <a:avLst/>
          </a:prstGeom>
        </p:spPr>
      </p:pic>
      <p:sp>
        <p:nvSpPr>
          <p:cNvPr id="796" name="Google Shape;796;p17"/>
          <p:cNvSpPr txBox="1">
            <a:spLocks noGrp="1"/>
          </p:cNvSpPr>
          <p:nvPr>
            <p:ph type="sldNum" idx="12"/>
          </p:nvPr>
        </p:nvSpPr>
        <p:spPr>
          <a:xfrm>
            <a:off x="6457950" y="4881562"/>
            <a:ext cx="2057400" cy="273844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lv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-US" sz="700" smtClean="0"/>
              <a:pPr lvl="0" indent="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None/>
              </a:pPr>
              <a:t>3</a:t>
            </a:fld>
            <a:endParaRPr lang="en-US" sz="700" dirty="0"/>
          </a:p>
        </p:txBody>
      </p:sp>
      <p:pic>
        <p:nvPicPr>
          <p:cNvPr id="35" name="Picture 34" descr="A person wearing a suit and tie smiling at the camera&#10;&#10;Description automatically generated">
            <a:extLst>
              <a:ext uri="{FF2B5EF4-FFF2-40B4-BE49-F238E27FC236}">
                <a16:creationId xmlns:a16="http://schemas.microsoft.com/office/drawing/2014/main" id="{AB8C7E33-FBF5-964F-84D5-A19A17CD13F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6450" r="-5" b="25696"/>
          <a:stretch/>
        </p:blipFill>
        <p:spPr>
          <a:xfrm>
            <a:off x="6569601" y="2892806"/>
            <a:ext cx="2127855" cy="1793494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E4C475B8-E984-564F-8879-ECCC7E37E8E3}"/>
              </a:ext>
            </a:extLst>
          </p:cNvPr>
          <p:cNvSpPr txBox="1"/>
          <p:nvPr/>
        </p:nvSpPr>
        <p:spPr>
          <a:xfrm>
            <a:off x="902784" y="2122936"/>
            <a:ext cx="12063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Pete Buttigieg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4BDF503-1B0D-0546-915F-9BF157177FCA}"/>
              </a:ext>
            </a:extLst>
          </p:cNvPr>
          <p:cNvSpPr txBox="1"/>
          <p:nvPr/>
        </p:nvSpPr>
        <p:spPr>
          <a:xfrm>
            <a:off x="4017274" y="2122936"/>
            <a:ext cx="11378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n w="0"/>
                <a:solidFill>
                  <a:sysClr val="windowText" lastClr="0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Andrew Yang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2B63E948-AB11-A140-AEDD-830F8C3FCCED}"/>
              </a:ext>
            </a:extLst>
          </p:cNvPr>
          <p:cNvSpPr txBox="1"/>
          <p:nvPr/>
        </p:nvSpPr>
        <p:spPr>
          <a:xfrm>
            <a:off x="7000278" y="2116585"/>
            <a:ext cx="12780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n w="0"/>
                <a:solidFill>
                  <a:sysClr val="windowText" lastClr="0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Bernie Sanders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46F3848C-CB2B-2B4C-8D84-74907A40F4F5}"/>
              </a:ext>
            </a:extLst>
          </p:cNvPr>
          <p:cNvSpPr txBox="1"/>
          <p:nvPr/>
        </p:nvSpPr>
        <p:spPr>
          <a:xfrm>
            <a:off x="7101363" y="4727673"/>
            <a:ext cx="10758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n w="0"/>
                <a:solidFill>
                  <a:sysClr val="windowText" lastClr="0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Cory Booker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E743BBCC-5C34-A046-96FA-281928BC219B}"/>
              </a:ext>
            </a:extLst>
          </p:cNvPr>
          <p:cNvSpPr txBox="1"/>
          <p:nvPr/>
        </p:nvSpPr>
        <p:spPr>
          <a:xfrm>
            <a:off x="4131857" y="4727673"/>
            <a:ext cx="8851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n w="0"/>
                <a:solidFill>
                  <a:sysClr val="windowText" lastClr="0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Joe Biden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65A92374-6D00-0D4B-88DC-6340B99BA0D7}"/>
              </a:ext>
            </a:extLst>
          </p:cNvPr>
          <p:cNvSpPr txBox="1"/>
          <p:nvPr/>
        </p:nvSpPr>
        <p:spPr>
          <a:xfrm>
            <a:off x="820163" y="4727673"/>
            <a:ext cx="14369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n w="0"/>
                <a:solidFill>
                  <a:sysClr val="windowText" lastClr="0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Elizabeth Warren</a:t>
            </a:r>
          </a:p>
        </p:txBody>
      </p:sp>
    </p:spTree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C6F0F0C-2A52-3E4B-A271-77D0C24EB30F}"/>
              </a:ext>
            </a:extLst>
          </p:cNvPr>
          <p:cNvSpPr/>
          <p:nvPr/>
        </p:nvSpPr>
        <p:spPr>
          <a:xfrm>
            <a:off x="4576694" y="1239875"/>
            <a:ext cx="3844185" cy="340911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C0D1E7C3-99B9-2942-BE2F-4747C81CE54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62881746"/>
              </p:ext>
            </p:extLst>
          </p:nvPr>
        </p:nvGraphicFramePr>
        <p:xfrm>
          <a:off x="626290" y="176240"/>
          <a:ext cx="7799385" cy="8953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86" name="Google Shape;786;p16"/>
          <p:cNvSpPr txBox="1">
            <a:spLocks noGrp="1"/>
          </p:cNvSpPr>
          <p:nvPr>
            <p:ph type="body" idx="1"/>
          </p:nvPr>
        </p:nvSpPr>
        <p:spPr>
          <a:xfrm>
            <a:off x="739675" y="1218009"/>
            <a:ext cx="3730800" cy="42615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>
              <a:buClr>
                <a:schemeClr val="dk1"/>
              </a:buClr>
              <a:buSzPts val="1100"/>
              <a:buNone/>
            </a:pPr>
            <a:r>
              <a:rPr lang="en-US" sz="1600" b="1" dirty="0"/>
              <a:t>What is it ?</a:t>
            </a:r>
            <a:endParaRPr sz="1600" b="1" dirty="0"/>
          </a:p>
        </p:txBody>
      </p:sp>
      <p:sp>
        <p:nvSpPr>
          <p:cNvPr id="788" name="Google Shape;788;p1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6D8A1C00-1CCE-DA49-8758-F327022D3D8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00576873"/>
              </p:ext>
            </p:extLst>
          </p:nvPr>
        </p:nvGraphicFramePr>
        <p:xfrm>
          <a:off x="4682913" y="1214300"/>
          <a:ext cx="3844185" cy="33857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F1EB00CB-3FD3-3942-B778-C6BA0359D20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184134" y="2829766"/>
            <a:ext cx="818713" cy="818713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3723BD7A-4CE3-8F4E-BA30-A6B996B092B4}"/>
              </a:ext>
            </a:extLst>
          </p:cNvPr>
          <p:cNvSpPr/>
          <p:nvPr/>
        </p:nvSpPr>
        <p:spPr>
          <a:xfrm>
            <a:off x="626290" y="1239810"/>
            <a:ext cx="3844185" cy="340911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15" name="Diagram 14">
            <a:extLst>
              <a:ext uri="{FF2B5EF4-FFF2-40B4-BE49-F238E27FC236}">
                <a16:creationId xmlns:a16="http://schemas.microsoft.com/office/drawing/2014/main" id="{628F6E48-3080-C84B-934D-65AAE73BFD4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18850710"/>
              </p:ext>
            </p:extLst>
          </p:nvPr>
        </p:nvGraphicFramePr>
        <p:xfrm>
          <a:off x="785618" y="1214300"/>
          <a:ext cx="3844185" cy="33857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4" r:lo="rId15" r:qs="rId16" r:cs="rId17"/>
          </a:graphicData>
        </a:graphic>
      </p:graphicFrame>
      <p:pic>
        <p:nvPicPr>
          <p:cNvPr id="10" name="Picture 9" descr="A close up of a box&#10;&#10;Description automatically generated">
            <a:extLst>
              <a:ext uri="{FF2B5EF4-FFF2-40B4-BE49-F238E27FC236}">
                <a16:creationId xmlns:a16="http://schemas.microsoft.com/office/drawing/2014/main" id="{78D824D5-9F3E-B349-9E32-AC79004CB711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t="10253"/>
          <a:stretch/>
        </p:blipFill>
        <p:spPr>
          <a:xfrm>
            <a:off x="5851449" y="3756454"/>
            <a:ext cx="1294674" cy="86757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</p:pic>
    </p:spTree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3072" y="353193"/>
            <a:ext cx="3285756" cy="4419078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C51266-9397-AF4E-B932-4580742ABE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271" y="759003"/>
            <a:ext cx="2562119" cy="359655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Bef>
                <a:spcPct val="0"/>
              </a:spcBef>
            </a:pPr>
            <a:r>
              <a:rPr lang="en-US" sz="4400" dirty="0">
                <a:solidFill>
                  <a:srgbClr val="FFFFFF"/>
                </a:solidFill>
              </a:rPr>
              <a:t>Data Streaming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DF1F87-0CC7-1048-8F07-26AF1E4F972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044665" y="4767262"/>
            <a:ext cx="470685" cy="27384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-US" sz="700">
                <a:solidFill>
                  <a:prstClr val="black">
                    <a:tint val="75000"/>
                  </a:prstClr>
                </a:solidFill>
              </a:rPr>
              <a:pPr lvl="0" indent="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None/>
              </a:pPr>
              <a:t>5</a:t>
            </a:fld>
            <a:endParaRPr lang="en-US" sz="700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7" name="Text Placeholder 2">
            <a:extLst>
              <a:ext uri="{FF2B5EF4-FFF2-40B4-BE49-F238E27FC236}">
                <a16:creationId xmlns:a16="http://schemas.microsoft.com/office/drawing/2014/main" id="{57F34E0A-1CE6-49E6-81BC-91D778D3159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47137295"/>
              </p:ext>
            </p:extLst>
          </p:nvPr>
        </p:nvGraphicFramePr>
        <p:xfrm>
          <a:off x="3895725" y="353193"/>
          <a:ext cx="4885203" cy="44140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74521266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5ED240-668E-D048-9C18-40DA7BF462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653" y="454923"/>
            <a:ext cx="7838694" cy="9941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Bef>
                <a:spcPct val="0"/>
              </a:spcBef>
            </a:pPr>
            <a:r>
              <a:rPr lang="en-US" sz="4400" b="1" dirty="0"/>
              <a:t>Data Elements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5711A0E-A428-4ED1-96CB-33D69FD84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0655" y="1532852"/>
            <a:ext cx="7642689" cy="60512"/>
          </a:xfrm>
          <a:prstGeom prst="rect">
            <a:avLst/>
          </a:prstGeom>
          <a:solidFill>
            <a:schemeClr val="tx1">
              <a:lumMod val="50000"/>
              <a:lumOff val="5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D1AFEA-54F2-FA47-AD27-214B452F1E6C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6457950" y="4767262"/>
            <a:ext cx="2057400" cy="27384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-US" sz="700">
                <a:solidFill>
                  <a:prstClr val="black">
                    <a:tint val="75000"/>
                  </a:prstClr>
                </a:solidFill>
              </a:rPr>
              <a:pPr lvl="0" indent="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None/>
              </a:pPr>
              <a:t>6</a:t>
            </a:fld>
            <a:endParaRPr lang="en-US" sz="700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9" name="Text Placeholder 2">
            <a:extLst>
              <a:ext uri="{FF2B5EF4-FFF2-40B4-BE49-F238E27FC236}">
                <a16:creationId xmlns:a16="http://schemas.microsoft.com/office/drawing/2014/main" id="{95FA90CD-1541-450B-8774-BDD6AF50D6D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06563025"/>
              </p:ext>
            </p:extLst>
          </p:nvPr>
        </p:nvGraphicFramePr>
        <p:xfrm>
          <a:off x="750655" y="1789042"/>
          <a:ext cx="7642689" cy="27133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10772083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249E2D-0511-6C40-A8B8-FABFAA01D7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0251" y="602493"/>
            <a:ext cx="3985902" cy="99417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Bef>
                <a:spcPct val="0"/>
              </a:spcBef>
            </a:pPr>
            <a:r>
              <a:rPr lang="en-US" sz="4400" kern="1200" dirty="0">
                <a:solidFill>
                  <a:schemeClr val="tx1"/>
                </a:solidFill>
              </a:rPr>
              <a:t>VADER</a:t>
            </a:r>
            <a:r>
              <a:rPr lang="en-US" sz="4400" kern="1200" dirty="0">
                <a:solidFill>
                  <a:schemeClr val="tx1"/>
                </a:solidFill>
                <a:ea typeface="+mj-ea"/>
                <a:cs typeface="+mj-cs"/>
              </a:rPr>
              <a:t> </a:t>
            </a:r>
            <a:r>
              <a:rPr lang="en-US" sz="1400" kern="1200" dirty="0">
                <a:solidFill>
                  <a:schemeClr val="tx1"/>
                </a:solidFill>
                <a:ea typeface="+mj-ea"/>
                <a:cs typeface="+mj-cs"/>
              </a:rPr>
              <a:t>(by </a:t>
            </a:r>
            <a:r>
              <a:rPr lang="en-US" sz="1400" kern="1200" dirty="0" err="1">
                <a:solidFill>
                  <a:schemeClr val="tx1"/>
                </a:solidFill>
                <a:ea typeface="+mj-ea"/>
                <a:cs typeface="+mj-cs"/>
              </a:rPr>
              <a:t>nltk</a:t>
            </a:r>
            <a:r>
              <a:rPr lang="en-US" sz="1400" kern="1200" dirty="0">
                <a:solidFill>
                  <a:schemeClr val="tx1"/>
                </a:solidFill>
                <a:ea typeface="+mj-ea"/>
                <a:cs typeface="+mj-cs"/>
              </a:rPr>
              <a:t>)</a:t>
            </a:r>
            <a:endParaRPr lang="en-US" sz="4400" kern="1200" dirty="0">
              <a:solidFill>
                <a:schemeClr val="tx1"/>
              </a:solidFill>
              <a:ea typeface="+mj-ea"/>
              <a:cs typeface="+mj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0D60ECE-8986-45DC-B7FE-EC7699B466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079122" cy="4380208"/>
          </a:xfrm>
          <a:custGeom>
            <a:avLst/>
            <a:gdLst>
              <a:gd name="connsiteX0" fmla="*/ 0 w 5438829"/>
              <a:gd name="connsiteY0" fmla="*/ 0 h 5840278"/>
              <a:gd name="connsiteX1" fmla="*/ 4466700 w 5438829"/>
              <a:gd name="connsiteY1" fmla="*/ 0 h 5840278"/>
              <a:gd name="connsiteX2" fmla="*/ 4652178 w 5438829"/>
              <a:gd name="connsiteY2" fmla="*/ 204077 h 5840278"/>
              <a:gd name="connsiteX3" fmla="*/ 5438829 w 5438829"/>
              <a:gd name="connsiteY3" fmla="*/ 2395363 h 5840278"/>
              <a:gd name="connsiteX4" fmla="*/ 1993914 w 5438829"/>
              <a:gd name="connsiteY4" fmla="*/ 5840278 h 5840278"/>
              <a:gd name="connsiteX5" fmla="*/ 67829 w 5438829"/>
              <a:gd name="connsiteY5" fmla="*/ 5251941 h 5840278"/>
              <a:gd name="connsiteX6" fmla="*/ 0 w 5438829"/>
              <a:gd name="connsiteY6" fmla="*/ 5201220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38829" h="5840278">
                <a:moveTo>
                  <a:pt x="0" y="0"/>
                </a:moveTo>
                <a:lnTo>
                  <a:pt x="4466700" y="0"/>
                </a:lnTo>
                <a:lnTo>
                  <a:pt x="4652178" y="204077"/>
                </a:lnTo>
                <a:cubicBezTo>
                  <a:pt x="5143616" y="799562"/>
                  <a:pt x="5438829" y="1562987"/>
                  <a:pt x="5438829" y="2395363"/>
                </a:cubicBezTo>
                <a:cubicBezTo>
                  <a:pt x="5438829" y="4297937"/>
                  <a:pt x="3896488" y="5840278"/>
                  <a:pt x="1993914" y="5840278"/>
                </a:cubicBezTo>
                <a:cubicBezTo>
                  <a:pt x="1280449" y="5840278"/>
                  <a:pt x="617641" y="5623387"/>
                  <a:pt x="67829" y="5251941"/>
                </a:cubicBezTo>
                <a:lnTo>
                  <a:pt x="0" y="520122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6964194-5878-40D2-8EC0-DDC58387F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951850" cy="4241205"/>
          </a:xfrm>
          <a:custGeom>
            <a:avLst/>
            <a:gdLst>
              <a:gd name="connsiteX0" fmla="*/ 0 w 5269134"/>
              <a:gd name="connsiteY0" fmla="*/ 0 h 5654940"/>
              <a:gd name="connsiteX1" fmla="*/ 4227767 w 5269134"/>
              <a:gd name="connsiteY1" fmla="*/ 0 h 5654940"/>
              <a:gd name="connsiteX2" fmla="*/ 4312042 w 5269134"/>
              <a:gd name="connsiteY2" fmla="*/ 76595 h 5654940"/>
              <a:gd name="connsiteX3" fmla="*/ 5269134 w 5269134"/>
              <a:gd name="connsiteY3" fmla="*/ 2387221 h 5654940"/>
              <a:gd name="connsiteX4" fmla="*/ 2001415 w 5269134"/>
              <a:gd name="connsiteY4" fmla="*/ 5654940 h 5654940"/>
              <a:gd name="connsiteX5" fmla="*/ 198928 w 5269134"/>
              <a:gd name="connsiteY5" fmla="*/ 5113274 h 5654940"/>
              <a:gd name="connsiteX6" fmla="*/ 0 w 5269134"/>
              <a:gd name="connsiteY6" fmla="*/ 4969563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69134" h="5654940">
                <a:moveTo>
                  <a:pt x="0" y="0"/>
                </a:moveTo>
                <a:lnTo>
                  <a:pt x="4227767" y="0"/>
                </a:lnTo>
                <a:lnTo>
                  <a:pt x="4312042" y="76595"/>
                </a:lnTo>
                <a:cubicBezTo>
                  <a:pt x="4903383" y="667936"/>
                  <a:pt x="5269134" y="1484866"/>
                  <a:pt x="5269134" y="2387221"/>
                </a:cubicBezTo>
                <a:cubicBezTo>
                  <a:pt x="5269134" y="4191932"/>
                  <a:pt x="3806126" y="5654940"/>
                  <a:pt x="2001415" y="5654940"/>
                </a:cubicBezTo>
                <a:cubicBezTo>
                  <a:pt x="1335223" y="5654940"/>
                  <a:pt x="715593" y="5455584"/>
                  <a:pt x="198928" y="5113274"/>
                </a:cubicBezTo>
                <a:lnTo>
                  <a:pt x="0" y="496956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9391AD-E581-2F41-BE35-FA753D9760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79122" y="1709263"/>
            <a:ext cx="4756534" cy="1837572"/>
          </a:xfrm>
        </p:spPr>
        <p:txBody>
          <a:bodyPr vert="horz" lIns="91440" tIns="45720" rIns="91440" bIns="45720" rtlCol="0" anchor="t">
            <a:normAutofit/>
          </a:bodyPr>
          <a:lstStyle/>
          <a:p>
            <a:pPr indent="-228600" defTabSz="914400">
              <a:buFont typeface="Arial" panose="020B0604020202020204" pitchFamily="34" charset="0"/>
              <a:buChar char="•"/>
            </a:pPr>
            <a:r>
              <a:rPr lang="en-US" sz="1400" b="1" dirty="0"/>
              <a:t>VADER </a:t>
            </a:r>
            <a:r>
              <a:rPr lang="en-US" sz="1400" dirty="0"/>
              <a:t>(Valence Aware Dictionary and sEntiment Reasoner) is a lexicon and rule-based sentiment analysis tool that is</a:t>
            </a:r>
            <a:r>
              <a:rPr lang="en-US" sz="1400" b="1" dirty="0"/>
              <a:t> </a:t>
            </a:r>
            <a:r>
              <a:rPr lang="en-US" sz="1400" b="1" i="1" dirty="0"/>
              <a:t>specifically attuned to sentiments expressed in social media</a:t>
            </a:r>
            <a:r>
              <a:rPr lang="en-US" sz="1400" dirty="0"/>
              <a:t>. </a:t>
            </a:r>
          </a:p>
          <a:p>
            <a:pPr indent="-228600" defTabSz="914400">
              <a:buFont typeface="Arial" panose="020B0604020202020204" pitchFamily="34" charset="0"/>
              <a:buChar char="•"/>
            </a:pPr>
            <a:r>
              <a:rPr lang="en-US" sz="1400" dirty="0"/>
              <a:t>Provides 4 scores.</a:t>
            </a:r>
          </a:p>
          <a:p>
            <a:pPr indent="-228600" defTabSz="914400">
              <a:buFont typeface="Arial" panose="020B0604020202020204" pitchFamily="34" charset="0"/>
              <a:buChar char="•"/>
            </a:pPr>
            <a:r>
              <a:rPr lang="en-US" sz="1400" dirty="0"/>
              <a:t>Probability  of the text being Positive-Negative-Neutral</a:t>
            </a:r>
          </a:p>
          <a:p>
            <a:pPr indent="-228600" defTabSz="914400">
              <a:buFont typeface="Arial" panose="020B0604020202020204" pitchFamily="34" charset="0"/>
              <a:buChar char="•"/>
            </a:pPr>
            <a:r>
              <a:rPr lang="en-US" sz="1400" dirty="0"/>
              <a:t>Compound Lexicon scores (-1 to 1)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032197-9EE7-CA4D-B1DA-2869DC005E20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250174" y="4581144"/>
            <a:ext cx="411480" cy="411480"/>
          </a:xfrm>
          <a:prstGeom prst="ellipse">
            <a:avLst/>
          </a:prstGeom>
          <a:solidFill>
            <a:srgbClr val="7F7F7F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lvl="0" indent="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-US" sz="800">
                <a:solidFill>
                  <a:srgbClr val="FFFFFF"/>
                </a:solidFill>
              </a:rPr>
              <a:pPr lvl="0" indent="0" algn="ctr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None/>
              </a:pPr>
              <a:t>7</a:t>
            </a:fld>
            <a:endParaRPr lang="en-US" sz="800">
              <a:solidFill>
                <a:srgbClr val="FFFFFF"/>
              </a:solidFill>
            </a:endParaRPr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F46DB922-9523-0941-A141-C6C67D3390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925" y="521263"/>
            <a:ext cx="2540000" cy="25400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93C32606-77D7-BC44-AE5B-1CE18593E5C3}"/>
              </a:ext>
            </a:extLst>
          </p:cNvPr>
          <p:cNvSpPr/>
          <p:nvPr/>
        </p:nvSpPr>
        <p:spPr>
          <a:xfrm>
            <a:off x="4588261" y="3546835"/>
            <a:ext cx="953238" cy="958431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Less than         -0.05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E126D12-7542-7A40-8153-8A8F872E0717}"/>
              </a:ext>
            </a:extLst>
          </p:cNvPr>
          <p:cNvSpPr/>
          <p:nvPr/>
        </p:nvSpPr>
        <p:spPr>
          <a:xfrm>
            <a:off x="5669312" y="3556011"/>
            <a:ext cx="953238" cy="958431"/>
          </a:xfrm>
          <a:prstGeom prst="ellipse">
            <a:avLst/>
          </a:prstGeom>
          <a:solidFill>
            <a:schemeClr val="tx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-0.05 to 0.05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E916E8D-22C9-3546-BAE7-C14102437855}"/>
              </a:ext>
            </a:extLst>
          </p:cNvPr>
          <p:cNvSpPr/>
          <p:nvPr/>
        </p:nvSpPr>
        <p:spPr>
          <a:xfrm>
            <a:off x="6750363" y="3556012"/>
            <a:ext cx="953238" cy="958431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More than 0.05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84D2EA0-45A0-114F-9B86-1AEA7B11F410}"/>
              </a:ext>
            </a:extLst>
          </p:cNvPr>
          <p:cNvSpPr txBox="1"/>
          <p:nvPr/>
        </p:nvSpPr>
        <p:spPr>
          <a:xfrm>
            <a:off x="4655891" y="4514442"/>
            <a:ext cx="8287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Negative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2EF99DD-4E91-D045-BB1D-AD7B2BCB8323}"/>
              </a:ext>
            </a:extLst>
          </p:cNvPr>
          <p:cNvSpPr txBox="1"/>
          <p:nvPr/>
        </p:nvSpPr>
        <p:spPr>
          <a:xfrm>
            <a:off x="5779708" y="4514442"/>
            <a:ext cx="7324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Neutral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333034A-2808-1F4D-94BF-1AB59CAF1C73}"/>
              </a:ext>
            </a:extLst>
          </p:cNvPr>
          <p:cNvSpPr txBox="1"/>
          <p:nvPr/>
        </p:nvSpPr>
        <p:spPr>
          <a:xfrm>
            <a:off x="6850372" y="4526094"/>
            <a:ext cx="7532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Positive</a:t>
            </a:r>
          </a:p>
        </p:txBody>
      </p:sp>
    </p:spTree>
    <p:extLst>
      <p:ext uri="{BB962C8B-B14F-4D97-AF65-F5344CB8AC3E}">
        <p14:creationId xmlns:p14="http://schemas.microsoft.com/office/powerpoint/2010/main" val="36219660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933F4-0E06-2342-9076-427A3E50C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9971" y="1337969"/>
            <a:ext cx="3483937" cy="216683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>
              <a:spcBef>
                <a:spcPct val="0"/>
              </a:spcBef>
            </a:pPr>
            <a:r>
              <a:rPr lang="en-US" sz="6000" dirty="0"/>
              <a:t>Results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629586" cy="51435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 descr="A close up of a lamp&#10;&#10;Description automatically generated">
            <a:extLst>
              <a:ext uri="{FF2B5EF4-FFF2-40B4-BE49-F238E27FC236}">
                <a16:creationId xmlns:a16="http://schemas.microsoft.com/office/drawing/2014/main" id="{1E80F8EA-405B-449F-836B-A38CBC9162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119" r="858" b="-2"/>
          <a:stretch/>
        </p:blipFill>
        <p:spPr>
          <a:xfrm>
            <a:off x="20" y="10"/>
            <a:ext cx="4518095" cy="514349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BB37CE-1611-BA4A-916A-32FFB762DF77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252460" y="452628"/>
            <a:ext cx="411480" cy="411480"/>
          </a:xfrm>
          <a:prstGeom prst="ellipse">
            <a:avLst/>
          </a:prstGeom>
          <a:solidFill>
            <a:srgbClr val="7F7F7F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  <a:defRPr/>
            </a:pPr>
            <a:fld id="{00000000-1234-1234-1234-123412341234}" type="slidenum">
              <a:rPr lang="en-US" sz="800">
                <a:solidFill>
                  <a:srgbClr val="FFFFFF"/>
                </a:solidFill>
                <a:latin typeface="Calibri" panose="020F0502020204030204"/>
              </a:rPr>
              <a:pPr algn="ctr">
                <a:lnSpc>
                  <a:spcPct val="90000"/>
                </a:lnSpc>
                <a:spcAft>
                  <a:spcPts val="600"/>
                </a:spcAft>
                <a:defRPr/>
              </a:pPr>
              <a:t>8</a:t>
            </a:fld>
            <a:endParaRPr lang="en-US" sz="800">
              <a:solidFill>
                <a:srgbClr val="FFFFFF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297046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D3108E0-6FC4-EF4D-8CA5-59F2862383A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E1C56317-892B-194B-9F85-73CDFFF0608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08065994"/>
              </p:ext>
            </p:extLst>
          </p:nvPr>
        </p:nvGraphicFramePr>
        <p:xfrm>
          <a:off x="276447" y="1166331"/>
          <a:ext cx="4210492" cy="359764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C274498E-E941-2941-8FF0-8BB50C60F5A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47201895"/>
              </p:ext>
            </p:extLst>
          </p:nvPr>
        </p:nvGraphicFramePr>
        <p:xfrm>
          <a:off x="4657062" y="1166331"/>
          <a:ext cx="4210491" cy="359764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6" name="Group 5">
            <a:extLst>
              <a:ext uri="{FF2B5EF4-FFF2-40B4-BE49-F238E27FC236}">
                <a16:creationId xmlns:a16="http://schemas.microsoft.com/office/drawing/2014/main" id="{A9D3CD3F-F3C2-974B-9E30-967D5B804406}"/>
              </a:ext>
            </a:extLst>
          </p:cNvPr>
          <p:cNvGrpSpPr/>
          <p:nvPr/>
        </p:nvGrpSpPr>
        <p:grpSpPr>
          <a:xfrm>
            <a:off x="276448" y="341293"/>
            <a:ext cx="4210492" cy="647595"/>
            <a:chOff x="0" y="11372"/>
            <a:chExt cx="7686000" cy="647595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69A04FF9-0BF1-454B-990A-EE9775C42EBA}"/>
                </a:ext>
              </a:extLst>
            </p:cNvPr>
            <p:cNvSpPr/>
            <p:nvPr/>
          </p:nvSpPr>
          <p:spPr>
            <a:xfrm>
              <a:off x="0" y="11372"/>
              <a:ext cx="7686000" cy="647595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" name="Rounded Rectangle 4">
              <a:extLst>
                <a:ext uri="{FF2B5EF4-FFF2-40B4-BE49-F238E27FC236}">
                  <a16:creationId xmlns:a16="http://schemas.microsoft.com/office/drawing/2014/main" id="{B90EB698-5C5D-BA47-856C-2A143272EF29}"/>
                </a:ext>
              </a:extLst>
            </p:cNvPr>
            <p:cNvSpPr txBox="1"/>
            <p:nvPr/>
          </p:nvSpPr>
          <p:spPr>
            <a:xfrm>
              <a:off x="31613" y="42985"/>
              <a:ext cx="7622774" cy="58436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2870" tIns="102870" rIns="102870" bIns="102870" numCol="1" spcCol="1270" anchor="ctr" anchorCtr="0">
              <a:noAutofit/>
            </a:bodyPr>
            <a:lstStyle/>
            <a:p>
              <a:pPr algn="ctr">
                <a:defRPr sz="2200" b="1" i="0" u="none" strike="noStrike" kern="1200" baseline="0">
                  <a:ln>
                    <a:noFill/>
                  </a:ln>
                  <a:solidFill>
                    <a:srgbClr val="002060"/>
                  </a:solidFill>
                  <a:latin typeface="+mn-lt"/>
                  <a:ea typeface="+mn-ea"/>
                  <a:cs typeface="+mn-cs"/>
                </a:defRPr>
              </a:pPr>
              <a:r>
                <a:rPr lang="en-US" sz="2800" b="1" dirty="0">
                  <a:solidFill>
                    <a:schemeClr val="bg1"/>
                  </a:solidFill>
                  <a:latin typeface="+mj-lt"/>
                </a:rPr>
                <a:t>Overall Sentiments 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7862B097-8717-B34B-A97C-26947CCE9A0E}"/>
              </a:ext>
            </a:extLst>
          </p:cNvPr>
          <p:cNvGrpSpPr/>
          <p:nvPr/>
        </p:nvGrpSpPr>
        <p:grpSpPr>
          <a:xfrm>
            <a:off x="4657062" y="341293"/>
            <a:ext cx="4210492" cy="647595"/>
            <a:chOff x="0" y="11372"/>
            <a:chExt cx="7686000" cy="647595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FF2B8357-F8D1-6B45-95A1-3C9CB7A7A2F1}"/>
                </a:ext>
              </a:extLst>
            </p:cNvPr>
            <p:cNvSpPr/>
            <p:nvPr/>
          </p:nvSpPr>
          <p:spPr>
            <a:xfrm>
              <a:off x="0" y="11372"/>
              <a:ext cx="7686000" cy="647595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Rounded Rectangle 4">
              <a:extLst>
                <a:ext uri="{FF2B5EF4-FFF2-40B4-BE49-F238E27FC236}">
                  <a16:creationId xmlns:a16="http://schemas.microsoft.com/office/drawing/2014/main" id="{E809F7AA-17A7-6347-B3F5-2269E98A32DD}"/>
                </a:ext>
              </a:extLst>
            </p:cNvPr>
            <p:cNvSpPr txBox="1"/>
            <p:nvPr/>
          </p:nvSpPr>
          <p:spPr>
            <a:xfrm>
              <a:off x="31613" y="42985"/>
              <a:ext cx="7622774" cy="58436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2870" tIns="102870" rIns="102870" bIns="102870" numCol="1" spcCol="1270" anchor="ctr" anchorCtr="0">
              <a:noAutofit/>
            </a:bodyPr>
            <a:lstStyle/>
            <a:p>
              <a:pPr marL="0" lvl="0" indent="0" algn="ctr" defTabSz="1200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800" b="1" dirty="0">
                  <a:latin typeface="+mj-lt"/>
                </a:rPr>
                <a:t>Devices used</a:t>
              </a:r>
              <a:endParaRPr lang="en-US" sz="2800" kern="1200" dirty="0"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16065522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</TotalTime>
  <Words>389</Words>
  <Application>Microsoft Office PowerPoint</Application>
  <PresentationFormat>On-screen Show (16:9)</PresentationFormat>
  <Paragraphs>91</Paragraphs>
  <Slides>14</Slides>
  <Notes>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Office Theme</vt:lpstr>
      <vt:lpstr>Twitter Sentiment analysis for 2020 US Presidential Candidates</vt:lpstr>
      <vt:lpstr>Objectives </vt:lpstr>
      <vt:lpstr>PowerPoint Presentation</vt:lpstr>
      <vt:lpstr>PowerPoint Presentation</vt:lpstr>
      <vt:lpstr>Data Streaming</vt:lpstr>
      <vt:lpstr>Data Elements</vt:lpstr>
      <vt:lpstr>VADER (by nltk)</vt:lpstr>
      <vt:lpstr>Results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Twitter Sentiment analysis for 2020 US Presidential Candidates</dc:title>
  <dc:creator>Akshay Punwatkar</dc:creator>
  <cp:lastModifiedBy>Akshay Punwatkar</cp:lastModifiedBy>
  <cp:revision>6</cp:revision>
  <dcterms:created xsi:type="dcterms:W3CDTF">2019-12-05T07:05:24Z</dcterms:created>
  <dcterms:modified xsi:type="dcterms:W3CDTF">2019-12-05T15:05:44Z</dcterms:modified>
</cp:coreProperties>
</file>